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57" r:id="rId3"/>
    <p:sldId id="262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63" autoAdjust="0"/>
  </p:normalViewPr>
  <p:slideViewPr>
    <p:cSldViewPr snapToGrid="0" snapToObjects="1">
      <p:cViewPr>
        <p:scale>
          <a:sx n="65" d="100"/>
          <a:sy n="65" d="100"/>
        </p:scale>
        <p:origin x="-2824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4320-1641-2747-A8A6-9E57C682F9AA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BCC1-4194-EA44-A8A7-90416414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F764-2F53-A945-AC41-41514FEFD95B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61347" y="1328615"/>
            <a:ext cx="4476854" cy="4728308"/>
            <a:chOff x="3161347" y="1328615"/>
            <a:chExt cx="4476854" cy="4728308"/>
          </a:xfrm>
        </p:grpSpPr>
        <p:grpSp>
          <p:nvGrpSpPr>
            <p:cNvPr id="86" name="Group 85"/>
            <p:cNvGrpSpPr/>
            <p:nvPr/>
          </p:nvGrpSpPr>
          <p:grpSpPr>
            <a:xfrm>
              <a:off x="3161347" y="1328615"/>
              <a:ext cx="4476854" cy="4728308"/>
              <a:chOff x="3161347" y="1328615"/>
              <a:chExt cx="4476854" cy="472830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249844" y="3394804"/>
                <a:ext cx="2022002" cy="576064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MPI_Alltoall</a:t>
                </a:r>
                <a:r>
                  <a:rPr lang="en-US" dirty="0" smtClean="0"/>
                  <a:t> (I)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249844" y="1948673"/>
                <a:ext cx="2022002" cy="1167757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487949" y="2253147"/>
                <a:ext cx="1409151" cy="50281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Computation</a:t>
                </a:r>
                <a:endParaRPr lang="en-US" dirty="0"/>
              </a:p>
            </p:txBody>
          </p:sp>
          <p:cxnSp>
            <p:nvCxnSpPr>
              <p:cNvPr id="9" name="Elbow Connector 8"/>
              <p:cNvCxnSpPr>
                <a:stCxn id="31" idx="0"/>
                <a:endCxn id="31" idx="2"/>
              </p:cNvCxnSpPr>
              <p:nvPr/>
            </p:nvCxnSpPr>
            <p:spPr>
              <a:xfrm rot="16200000" flipH="1">
                <a:off x="4941120" y="2504552"/>
                <a:ext cx="502810" cy="12700"/>
              </a:xfrm>
              <a:prstGeom prst="bentConnector5">
                <a:avLst>
                  <a:gd name="adj1" fmla="val -45464"/>
                  <a:gd name="adj2" fmla="val 7347843"/>
                  <a:gd name="adj3" fmla="val 145464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161347" y="2346498"/>
                <a:ext cx="1057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Before (I)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37189" y="4594105"/>
                <a:ext cx="90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(I)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249844" y="4253108"/>
                <a:ext cx="2022002" cy="1157813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546563" y="4580939"/>
                <a:ext cx="1401650" cy="50281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Computation</a:t>
                </a:r>
                <a:endParaRPr lang="en-US" dirty="0"/>
              </a:p>
            </p:txBody>
          </p:sp>
          <p:cxnSp>
            <p:nvCxnSpPr>
              <p:cNvPr id="38" name="Elbow Connector 37"/>
              <p:cNvCxnSpPr>
                <a:stCxn id="37" idx="0"/>
                <a:endCxn id="37" idx="2"/>
              </p:cNvCxnSpPr>
              <p:nvPr/>
            </p:nvCxnSpPr>
            <p:spPr>
              <a:xfrm rot="16200000" flipH="1">
                <a:off x="4995983" y="4832344"/>
                <a:ext cx="502810" cy="12700"/>
              </a:xfrm>
              <a:prstGeom prst="bentConnector5">
                <a:avLst>
                  <a:gd name="adj1" fmla="val -45464"/>
                  <a:gd name="adj2" fmla="val 7318307"/>
                  <a:gd name="adj3" fmla="val 145464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27" idx="0"/>
                <a:endCxn id="28" idx="2"/>
              </p:cNvCxnSpPr>
              <p:nvPr/>
            </p:nvCxnSpPr>
            <p:spPr>
              <a:xfrm rot="16200000" flipH="1">
                <a:off x="3529721" y="3679797"/>
                <a:ext cx="3462248" cy="12700"/>
              </a:xfrm>
              <a:prstGeom prst="bentConnector5">
                <a:avLst>
                  <a:gd name="adj1" fmla="val -6603"/>
                  <a:gd name="adj2" fmla="val 9760638"/>
                  <a:gd name="adj3" fmla="val 106603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6506311" y="3380146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Loop</a:t>
                </a:r>
              </a:p>
              <a:p>
                <a:r>
                  <a:rPr lang="en-US" dirty="0" smtClean="0"/>
                  <a:t>(</a:t>
                </a:r>
                <a:r>
                  <a:rPr lang="en-US" dirty="0" smtClean="0"/>
                  <a:t>I = 1 … N)</a:t>
                </a:r>
                <a:endParaRPr lang="en-US" dirty="0"/>
              </a:p>
            </p:txBody>
          </p:sp>
          <p:cxnSp>
            <p:nvCxnSpPr>
              <p:cNvPr id="58" name="Straight Arrow Connector 57"/>
              <p:cNvCxnSpPr>
                <a:endCxn id="27" idx="0"/>
              </p:cNvCxnSpPr>
              <p:nvPr/>
            </p:nvCxnSpPr>
            <p:spPr>
              <a:xfrm>
                <a:off x="5254495" y="1328615"/>
                <a:ext cx="6350" cy="6200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27" idx="2"/>
                <a:endCxn id="25" idx="0"/>
              </p:cNvCxnSpPr>
              <p:nvPr/>
            </p:nvCxnSpPr>
            <p:spPr>
              <a:xfrm>
                <a:off x="5260845" y="3116430"/>
                <a:ext cx="0" cy="2783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25" idx="2"/>
                <a:endCxn id="28" idx="0"/>
              </p:cNvCxnSpPr>
              <p:nvPr/>
            </p:nvCxnSpPr>
            <p:spPr>
              <a:xfrm>
                <a:off x="5260845" y="3970868"/>
                <a:ext cx="0" cy="282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28" idx="2"/>
              </p:cNvCxnSpPr>
              <p:nvPr/>
            </p:nvCxnSpPr>
            <p:spPr>
              <a:xfrm flipH="1">
                <a:off x="5241038" y="5410921"/>
                <a:ext cx="19807" cy="6460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4747825" y="1380436"/>
                <a:ext cx="364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591521" y="5532818"/>
                <a:ext cx="5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513393" y="187571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68103" y="4196834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25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34462" y="3727937"/>
            <a:ext cx="7823952" cy="1488832"/>
            <a:chOff x="234462" y="3727937"/>
            <a:chExt cx="7823952" cy="1488832"/>
          </a:xfrm>
        </p:grpSpPr>
        <p:grpSp>
          <p:nvGrpSpPr>
            <p:cNvPr id="12" name="Group 11"/>
            <p:cNvGrpSpPr/>
            <p:nvPr/>
          </p:nvGrpSpPr>
          <p:grpSpPr>
            <a:xfrm>
              <a:off x="801076" y="4418915"/>
              <a:ext cx="6682156" cy="797854"/>
              <a:chOff x="555175" y="2903284"/>
              <a:chExt cx="6124496" cy="79785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55175" y="2903284"/>
                <a:ext cx="1958137" cy="797854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Before [</a:t>
                </a:r>
                <a:r>
                  <a:rPr lang="en-US" b="1" dirty="0" err="1" smtClean="0"/>
                  <a:t>i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47770" y="2903284"/>
                <a:ext cx="1598878" cy="797854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MPI_Alltoall</a:t>
                </a:r>
                <a:r>
                  <a:rPr lang="en-US" dirty="0" smtClean="0"/>
                  <a:t>[</a:t>
                </a:r>
                <a:r>
                  <a:rPr lang="en-US" b="1" dirty="0" err="1" smtClean="0"/>
                  <a:t>i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88023" y="2903284"/>
                <a:ext cx="1891648" cy="797854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After </a:t>
                </a:r>
                <a:r>
                  <a:rPr lang="en-US" dirty="0" smtClean="0"/>
                  <a:t>[</a:t>
                </a:r>
                <a:r>
                  <a:rPr lang="en-US" b="1" dirty="0" err="1" smtClean="0"/>
                  <a:t>i</a:t>
                </a:r>
                <a:r>
                  <a:rPr lang="en-US" dirty="0" smtClean="0"/>
                  <a:t>]</a:t>
                </a:r>
              </a:p>
            </p:txBody>
          </p:sp>
          <p:cxnSp>
            <p:nvCxnSpPr>
              <p:cNvPr id="17" name="Straight Arrow Connector 16"/>
              <p:cNvCxnSpPr>
                <a:stCxn id="13" idx="3"/>
                <a:endCxn id="14" idx="1"/>
              </p:cNvCxnSpPr>
              <p:nvPr/>
            </p:nvCxnSpPr>
            <p:spPr>
              <a:xfrm>
                <a:off x="2513312" y="3302211"/>
                <a:ext cx="33445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4" idx="3"/>
                <a:endCxn id="16" idx="1"/>
              </p:cNvCxnSpPr>
              <p:nvPr/>
            </p:nvCxnSpPr>
            <p:spPr>
              <a:xfrm>
                <a:off x="4446648" y="3302211"/>
                <a:ext cx="3413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Elbow Connector 21"/>
            <p:cNvCxnSpPr>
              <a:stCxn id="16" idx="0"/>
              <a:endCxn id="13" idx="0"/>
            </p:cNvCxnSpPr>
            <p:nvPr/>
          </p:nvCxnSpPr>
          <p:spPr>
            <a:xfrm rot="16200000" flipV="1">
              <a:off x="4160290" y="2127918"/>
              <a:ext cx="12700" cy="4581994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4493" y="3727937"/>
              <a:ext cx="891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endCxn id="13" idx="1"/>
            </p:cNvCxnSpPr>
            <p:nvPr/>
          </p:nvCxnSpPr>
          <p:spPr>
            <a:xfrm>
              <a:off x="234462" y="4817842"/>
              <a:ext cx="5666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6" idx="3"/>
            </p:cNvCxnSpPr>
            <p:nvPr/>
          </p:nvCxnSpPr>
          <p:spPr>
            <a:xfrm>
              <a:off x="7483232" y="4817842"/>
              <a:ext cx="575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2618" y="4415692"/>
              <a:ext cx="364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22315" y="4415697"/>
              <a:ext cx="5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3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34462" y="3727937"/>
            <a:ext cx="7823952" cy="1488832"/>
            <a:chOff x="234462" y="3727937"/>
            <a:chExt cx="7823952" cy="1488832"/>
          </a:xfrm>
        </p:grpSpPr>
        <p:grpSp>
          <p:nvGrpSpPr>
            <p:cNvPr id="12" name="Group 11"/>
            <p:cNvGrpSpPr/>
            <p:nvPr/>
          </p:nvGrpSpPr>
          <p:grpSpPr>
            <a:xfrm>
              <a:off x="801076" y="4418915"/>
              <a:ext cx="6682156" cy="797854"/>
              <a:chOff x="555175" y="2903284"/>
              <a:chExt cx="6124496" cy="79785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55175" y="2903284"/>
                <a:ext cx="1958137" cy="797854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Computation </a:t>
                </a:r>
                <a:r>
                  <a:rPr lang="en-US" b="1" dirty="0" smtClean="0"/>
                  <a:t>before</a:t>
                </a:r>
                <a:r>
                  <a:rPr lang="en-US" dirty="0" smtClean="0"/>
                  <a:t> communication [</a:t>
                </a:r>
                <a:r>
                  <a:rPr lang="en-US" b="1" dirty="0" err="1" smtClean="0"/>
                  <a:t>i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47770" y="2903284"/>
                <a:ext cx="1598878" cy="797854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MPI_Alltoall</a:t>
                </a:r>
                <a:r>
                  <a:rPr lang="en-US" dirty="0" smtClean="0"/>
                  <a:t>[</a:t>
                </a:r>
                <a:r>
                  <a:rPr lang="en-US" b="1" dirty="0" err="1" smtClean="0"/>
                  <a:t>i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88023" y="2903284"/>
                <a:ext cx="1891648" cy="797854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Computation </a:t>
                </a:r>
                <a:r>
                  <a:rPr lang="en-US" b="1" dirty="0" smtClean="0"/>
                  <a:t>after</a:t>
                </a:r>
                <a:r>
                  <a:rPr lang="en-US" dirty="0" smtClean="0"/>
                  <a:t> communication [</a:t>
                </a:r>
                <a:r>
                  <a:rPr lang="en-US" b="1" dirty="0" err="1" smtClean="0"/>
                  <a:t>i</a:t>
                </a:r>
                <a:r>
                  <a:rPr lang="en-US" dirty="0" smtClean="0"/>
                  <a:t>]</a:t>
                </a:r>
              </a:p>
            </p:txBody>
          </p:sp>
          <p:cxnSp>
            <p:nvCxnSpPr>
              <p:cNvPr id="17" name="Straight Arrow Connector 16"/>
              <p:cNvCxnSpPr>
                <a:stCxn id="13" idx="3"/>
                <a:endCxn id="14" idx="1"/>
              </p:cNvCxnSpPr>
              <p:nvPr/>
            </p:nvCxnSpPr>
            <p:spPr>
              <a:xfrm>
                <a:off x="2513312" y="3302211"/>
                <a:ext cx="33445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4" idx="3"/>
                <a:endCxn id="16" idx="1"/>
              </p:cNvCxnSpPr>
              <p:nvPr/>
            </p:nvCxnSpPr>
            <p:spPr>
              <a:xfrm>
                <a:off x="4446648" y="3302211"/>
                <a:ext cx="3413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Elbow Connector 21"/>
            <p:cNvCxnSpPr>
              <a:stCxn id="16" idx="0"/>
              <a:endCxn id="13" idx="0"/>
            </p:cNvCxnSpPr>
            <p:nvPr/>
          </p:nvCxnSpPr>
          <p:spPr>
            <a:xfrm rot="16200000" flipV="1">
              <a:off x="4160290" y="2127918"/>
              <a:ext cx="12700" cy="4581994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4493" y="3727937"/>
              <a:ext cx="891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endCxn id="13" idx="1"/>
            </p:cNvCxnSpPr>
            <p:nvPr/>
          </p:nvCxnSpPr>
          <p:spPr>
            <a:xfrm>
              <a:off x="234462" y="4817842"/>
              <a:ext cx="5666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6" idx="3"/>
            </p:cNvCxnSpPr>
            <p:nvPr/>
          </p:nvCxnSpPr>
          <p:spPr>
            <a:xfrm>
              <a:off x="7483232" y="4817842"/>
              <a:ext cx="575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2618" y="4415692"/>
              <a:ext cx="364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22315" y="4415697"/>
              <a:ext cx="5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69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86154" y="2071076"/>
            <a:ext cx="7893525" cy="1328616"/>
            <a:chOff x="586154" y="2071076"/>
            <a:chExt cx="7893525" cy="1328616"/>
          </a:xfrm>
        </p:grpSpPr>
        <p:sp>
          <p:nvSpPr>
            <p:cNvPr id="34" name="Snip Single Corner Rectangle 33"/>
            <p:cNvSpPr/>
            <p:nvPr/>
          </p:nvSpPr>
          <p:spPr>
            <a:xfrm>
              <a:off x="1172293" y="2762754"/>
              <a:ext cx="2266893" cy="6369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 before communication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6" name="Snip Single Corner Rectangle 35"/>
            <p:cNvSpPr/>
            <p:nvPr/>
          </p:nvSpPr>
          <p:spPr>
            <a:xfrm>
              <a:off x="3826815" y="2762754"/>
              <a:ext cx="1484155" cy="6369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MPI_Alltoall</a:t>
              </a:r>
              <a:r>
                <a:rPr lang="en-US" dirty="0" smtClean="0"/>
                <a:t>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7" name="Snip Single Corner Rectangle 36"/>
            <p:cNvSpPr/>
            <p:nvPr/>
          </p:nvSpPr>
          <p:spPr>
            <a:xfrm>
              <a:off x="5643892" y="2762754"/>
              <a:ext cx="2308248" cy="6369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 after communication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34" idx="0"/>
              <a:endCxn id="36" idx="2"/>
            </p:cNvCxnSpPr>
            <p:nvPr/>
          </p:nvCxnSpPr>
          <p:spPr>
            <a:xfrm>
              <a:off x="3439186" y="3081223"/>
              <a:ext cx="3876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6" idx="0"/>
              <a:endCxn id="37" idx="2"/>
            </p:cNvCxnSpPr>
            <p:nvPr/>
          </p:nvCxnSpPr>
          <p:spPr>
            <a:xfrm>
              <a:off x="5310970" y="3081223"/>
              <a:ext cx="3329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34" idx="2"/>
            </p:cNvCxnSpPr>
            <p:nvPr/>
          </p:nvCxnSpPr>
          <p:spPr>
            <a:xfrm>
              <a:off x="586154" y="3081223"/>
              <a:ext cx="5861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7" idx="0"/>
            </p:cNvCxnSpPr>
            <p:nvPr/>
          </p:nvCxnSpPr>
          <p:spPr>
            <a:xfrm>
              <a:off x="7952140" y="3081223"/>
              <a:ext cx="5275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37" idx="3"/>
              <a:endCxn id="34" idx="3"/>
            </p:cNvCxnSpPr>
            <p:nvPr/>
          </p:nvCxnSpPr>
          <p:spPr>
            <a:xfrm rot="16200000" flipV="1">
              <a:off x="4551878" y="516616"/>
              <a:ext cx="12700" cy="4492276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44462" y="207107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44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FT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the work flow</a:t>
            </a:r>
          </a:p>
          <a:p>
            <a:pPr lvl="1"/>
            <a:r>
              <a:rPr lang="en-US" dirty="0" smtClean="0"/>
              <a:t>Original loop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Pipelined loop</a:t>
            </a:r>
            <a:endParaRPr lang="en-US" dirty="0"/>
          </a:p>
          <a:p>
            <a:pPr lvl="2"/>
            <a:r>
              <a:rPr lang="en-US" dirty="0" smtClean="0"/>
              <a:t>Communicate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Icommunicate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Wait(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Overlap current communicate(</a:t>
            </a:r>
            <a:r>
              <a:rPr lang="en-US" dirty="0" err="1"/>
              <a:t>i</a:t>
            </a:r>
            <a:r>
              <a:rPr lang="en-US" dirty="0"/>
              <a:t>) with previous </a:t>
            </a:r>
            <a:r>
              <a:rPr lang="en-US" dirty="0" smtClean="0"/>
              <a:t>after(</a:t>
            </a:r>
            <a:r>
              <a:rPr lang="en-US" dirty="0"/>
              <a:t>i-1) and next </a:t>
            </a:r>
            <a:r>
              <a:rPr lang="en-US" dirty="0" smtClean="0"/>
              <a:t>before(</a:t>
            </a:r>
            <a:r>
              <a:rPr lang="en-US" dirty="0"/>
              <a:t>i+1)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7624" y="2780928"/>
            <a:ext cx="5688632" cy="504056"/>
            <a:chOff x="683568" y="3140968"/>
            <a:chExt cx="5688632" cy="504056"/>
          </a:xfrm>
        </p:grpSpPr>
        <p:sp>
          <p:nvSpPr>
            <p:cNvPr id="6" name="Rectangle 5"/>
            <p:cNvSpPr/>
            <p:nvPr/>
          </p:nvSpPr>
          <p:spPr>
            <a:xfrm>
              <a:off x="683568" y="3140968"/>
              <a:ext cx="1584176" cy="5040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</a:t>
              </a:r>
            </a:p>
            <a:p>
              <a:pPr algn="ctr"/>
              <a:r>
                <a:rPr lang="en-US" dirty="0" smtClean="0"/>
                <a:t>Before(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55776" y="3140968"/>
              <a:ext cx="2016224" cy="5040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88024" y="3140968"/>
              <a:ext cx="1584176" cy="504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</a:t>
              </a:r>
            </a:p>
            <a:p>
              <a:pPr algn="ctr"/>
              <a:r>
                <a:rPr lang="en-US" dirty="0" smtClean="0"/>
                <a:t>After(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2267744" y="339299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4572000" y="339299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71600" y="5085184"/>
            <a:ext cx="7344816" cy="1521460"/>
            <a:chOff x="971600" y="5085184"/>
            <a:chExt cx="7344816" cy="1521460"/>
          </a:xfrm>
        </p:grpSpPr>
        <p:grpSp>
          <p:nvGrpSpPr>
            <p:cNvPr id="18" name="Group 17"/>
            <p:cNvGrpSpPr/>
            <p:nvPr/>
          </p:nvGrpSpPr>
          <p:grpSpPr>
            <a:xfrm>
              <a:off x="971600" y="5085184"/>
              <a:ext cx="7344816" cy="576064"/>
              <a:chOff x="683568" y="4869160"/>
              <a:chExt cx="73448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83568" y="4869160"/>
                <a:ext cx="1080120" cy="57606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Before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43808" y="4869160"/>
                <a:ext cx="1800200" cy="5760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Icommunicate</a:t>
                </a:r>
                <a:endParaRPr lang="en-US" dirty="0"/>
              </a:p>
              <a:p>
                <a:pPr algn="ctr"/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92280" y="4869160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2160" y="4869160"/>
                <a:ext cx="1008112" cy="57606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Before</a:t>
                </a:r>
              </a:p>
              <a:p>
                <a:pPr algn="ctr"/>
                <a:r>
                  <a:rPr lang="en-US" dirty="0" smtClean="0"/>
                  <a:t>(i+1)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16016" y="4869160"/>
                <a:ext cx="1224136" cy="576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After</a:t>
                </a:r>
              </a:p>
              <a:p>
                <a:pPr algn="ctr"/>
                <a:r>
                  <a:rPr lang="en-US" dirty="0" smtClean="0"/>
                  <a:t>(i-1)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35696" y="4869160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</a:t>
                </a:r>
              </a:p>
              <a:p>
                <a:pPr algn="ctr"/>
                <a:r>
                  <a:rPr lang="en-US" dirty="0" smtClean="0"/>
                  <a:t>(i-1)</a:t>
                </a:r>
                <a:endParaRPr lang="en-US" dirty="0"/>
              </a:p>
            </p:txBody>
          </p:sp>
        </p:grpSp>
        <p:sp>
          <p:nvSpPr>
            <p:cNvPr id="30" name="Left Brace 29"/>
            <p:cNvSpPr/>
            <p:nvPr/>
          </p:nvSpPr>
          <p:spPr>
            <a:xfrm rot="16200000">
              <a:off x="5868144" y="4293096"/>
              <a:ext cx="576064" cy="345638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08104" y="6237312"/>
              <a:ext cx="1468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Overlapped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558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181</Words>
  <Application>Microsoft Macintosh PowerPoint</Application>
  <PresentationFormat>On-screen Show (4:3)</PresentationFormat>
  <Paragraphs>58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NAS FT Optimization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Jichi Guo</dc:creator>
  <cp:lastModifiedBy>Jichi Guo</cp:lastModifiedBy>
  <cp:revision>472</cp:revision>
  <dcterms:created xsi:type="dcterms:W3CDTF">2014-04-15T17:44:01Z</dcterms:created>
  <dcterms:modified xsi:type="dcterms:W3CDTF">2014-10-21T22:14:33Z</dcterms:modified>
</cp:coreProperties>
</file>