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63" autoAdjust="0"/>
  </p:normalViewPr>
  <p:slideViewPr>
    <p:cSldViewPr snapToGrid="0" snapToObjects="1">
      <p:cViewPr>
        <p:scale>
          <a:sx n="95" d="100"/>
          <a:sy n="95" d="100"/>
        </p:scale>
        <p:origin x="-203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4320-1641-2747-A8A6-9E57C682F9AA}" type="datetimeFigureOut">
              <a:rPr lang="en-US" smtClean="0"/>
              <a:t>8/20/15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BCC1-4194-EA44-A8A7-90416414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F764-2F53-A945-AC41-41514FEFD95B}" type="datetimeFigureOut">
              <a:rPr lang="en-US" smtClean="0"/>
              <a:t>8/20/15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35805" y="2579077"/>
            <a:ext cx="8885555" cy="3838356"/>
            <a:chOff x="35805" y="2579077"/>
            <a:chExt cx="8885555" cy="3838356"/>
          </a:xfrm>
        </p:grpSpPr>
        <p:cxnSp>
          <p:nvCxnSpPr>
            <p:cNvPr id="111" name="Straight Connector 110"/>
            <p:cNvCxnSpPr>
              <a:stCxn id="26" idx="1"/>
              <a:endCxn id="26" idx="1"/>
            </p:cNvCxnSpPr>
            <p:nvPr/>
          </p:nvCxnSpPr>
          <p:spPr>
            <a:xfrm>
              <a:off x="1216004" y="4059244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58606" y="2579077"/>
              <a:ext cx="8862754" cy="3469024"/>
              <a:chOff x="58606" y="2579077"/>
              <a:chExt cx="8862754" cy="346902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8606" y="2579077"/>
                <a:ext cx="8862754" cy="3469024"/>
                <a:chOff x="58606" y="2579077"/>
                <a:chExt cx="8862754" cy="3469024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58606" y="3765865"/>
                  <a:ext cx="8862754" cy="2169986"/>
                  <a:chOff x="175834" y="1616685"/>
                  <a:chExt cx="8862754" cy="2169986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193502" y="1616685"/>
                    <a:ext cx="996461" cy="5760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Wait1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333232" y="1622032"/>
                    <a:ext cx="996461" cy="5760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Icomm1</a:t>
                    </a:r>
                    <a:endParaRPr lang="en-US" dirty="0" smtClean="0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175834" y="1620237"/>
                    <a:ext cx="996461" cy="5760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Before1</a:t>
                    </a:r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5119584" y="1641570"/>
                    <a:ext cx="996461" cy="5760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After1</a:t>
                    </a: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4149859" y="2410051"/>
                    <a:ext cx="996461" cy="5760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Icomm2</a:t>
                    </a:r>
                    <a:endParaRPr lang="en-US" dirty="0" smtClean="0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2249485" y="2410051"/>
                    <a:ext cx="996461" cy="5760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Before2</a:t>
                    </a: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7059034" y="2410051"/>
                    <a:ext cx="996461" cy="5760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Wait2</a:t>
                    </a: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8042127" y="3210607"/>
                    <a:ext cx="996461" cy="5760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Icomm3</a:t>
                    </a:r>
                    <a:endParaRPr lang="en-US" dirty="0" smtClean="0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6102677" y="3167929"/>
                    <a:ext cx="996461" cy="5760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Before3</a:t>
                    </a:r>
                  </a:p>
                </p:txBody>
              </p:sp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4415700" y="3165228"/>
                  <a:ext cx="3145693" cy="2882873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056820" y="2579077"/>
                  <a:ext cx="4016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/>
                    <a:t>Overlap </a:t>
                  </a:r>
                  <a:r>
                    <a:rPr lang="en-US" smtClean="0"/>
                    <a:t>Comm2 </a:t>
                  </a:r>
                  <a:r>
                    <a:rPr lang="en-US" smtClean="0"/>
                    <a:t>with </a:t>
                  </a:r>
                  <a:r>
                    <a:rPr lang="en-US" dirty="0" smtClean="0"/>
                    <a:t>Before3 and After1</a:t>
                  </a:r>
                  <a:endParaRPr lang="en-US" dirty="0"/>
                </a:p>
              </p:txBody>
            </p:sp>
          </p:grpSp>
          <p:cxnSp>
            <p:nvCxnSpPr>
              <p:cNvPr id="113" name="Straight Arrow Connector 112"/>
              <p:cNvCxnSpPr>
                <a:stCxn id="27" idx="3"/>
                <a:endCxn id="26" idx="1"/>
              </p:cNvCxnSpPr>
              <p:nvPr/>
            </p:nvCxnSpPr>
            <p:spPr>
              <a:xfrm>
                <a:off x="1055067" y="4057449"/>
                <a:ext cx="160937" cy="17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114"/>
              <p:cNvCxnSpPr>
                <a:stCxn id="26" idx="3"/>
                <a:endCxn id="102" idx="1"/>
              </p:cNvCxnSpPr>
              <p:nvPr/>
            </p:nvCxnSpPr>
            <p:spPr>
              <a:xfrm flipH="1">
                <a:off x="2132257" y="4059244"/>
                <a:ext cx="80208" cy="788019"/>
              </a:xfrm>
              <a:prstGeom prst="bentConnector5">
                <a:avLst>
                  <a:gd name="adj1" fmla="val -285009"/>
                  <a:gd name="adj2" fmla="val 50000"/>
                  <a:gd name="adj3" fmla="val 385009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23"/>
              <p:cNvCxnSpPr>
                <a:stCxn id="102" idx="3"/>
                <a:endCxn id="25" idx="1"/>
              </p:cNvCxnSpPr>
              <p:nvPr/>
            </p:nvCxnSpPr>
            <p:spPr>
              <a:xfrm flipH="1" flipV="1">
                <a:off x="3076274" y="4053897"/>
                <a:ext cx="52444" cy="793366"/>
              </a:xfrm>
              <a:prstGeom prst="bentConnector5">
                <a:avLst>
                  <a:gd name="adj1" fmla="val -435894"/>
                  <a:gd name="adj2" fmla="val 50000"/>
                  <a:gd name="adj3" fmla="val 535894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28"/>
              <p:cNvCxnSpPr>
                <a:stCxn id="25" idx="3"/>
                <a:endCxn id="101" idx="1"/>
              </p:cNvCxnSpPr>
              <p:nvPr/>
            </p:nvCxnSpPr>
            <p:spPr>
              <a:xfrm flipH="1">
                <a:off x="4032631" y="4053897"/>
                <a:ext cx="40104" cy="793366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lbow Connector 133"/>
              <p:cNvCxnSpPr>
                <a:stCxn id="101" idx="3"/>
                <a:endCxn id="161" idx="1"/>
              </p:cNvCxnSpPr>
              <p:nvPr/>
            </p:nvCxnSpPr>
            <p:spPr>
              <a:xfrm flipH="1" flipV="1">
                <a:off x="5002356" y="4078782"/>
                <a:ext cx="26736" cy="768481"/>
              </a:xfrm>
              <a:prstGeom prst="bentConnector5">
                <a:avLst>
                  <a:gd name="adj1" fmla="val -855027"/>
                  <a:gd name="adj2" fmla="val 50000"/>
                  <a:gd name="adj3" fmla="val 95502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lbow Connector 138"/>
              <p:cNvCxnSpPr>
                <a:stCxn id="161" idx="3"/>
                <a:endCxn id="108" idx="1"/>
              </p:cNvCxnSpPr>
              <p:nvPr/>
            </p:nvCxnSpPr>
            <p:spPr>
              <a:xfrm flipH="1">
                <a:off x="5985449" y="4078782"/>
                <a:ext cx="13368" cy="1526359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44"/>
              <p:cNvCxnSpPr>
                <a:stCxn id="108" idx="3"/>
                <a:endCxn id="103" idx="1"/>
              </p:cNvCxnSpPr>
              <p:nvPr/>
            </p:nvCxnSpPr>
            <p:spPr>
              <a:xfrm flipH="1" flipV="1">
                <a:off x="6941806" y="4847263"/>
                <a:ext cx="40104" cy="757878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>
                <a:stCxn id="103" idx="3"/>
                <a:endCxn id="106" idx="1"/>
              </p:cNvCxnSpPr>
              <p:nvPr/>
            </p:nvCxnSpPr>
            <p:spPr>
              <a:xfrm flipH="1">
                <a:off x="7924899" y="4847263"/>
                <a:ext cx="13368" cy="800556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35805" y="4477931"/>
              <a:ext cx="12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Iteration 1</a:t>
              </a:r>
              <a:endParaRPr lang="en-US" i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104998" y="5251751"/>
              <a:ext cx="12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Iteration 2</a:t>
              </a:r>
              <a:endParaRPr lang="en-US" i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99324" y="6048101"/>
              <a:ext cx="12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Iteration 3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3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22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Jichi Guo</dc:creator>
  <cp:lastModifiedBy>Jichi Guo</cp:lastModifiedBy>
  <cp:revision>713</cp:revision>
  <dcterms:created xsi:type="dcterms:W3CDTF">2014-04-15T17:44:01Z</dcterms:created>
  <dcterms:modified xsi:type="dcterms:W3CDTF">2015-08-20T16:48:18Z</dcterms:modified>
</cp:coreProperties>
</file>