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4" autoAdjust="0"/>
    <p:restoredTop sz="86963" autoAdjust="0"/>
  </p:normalViewPr>
  <p:slideViewPr>
    <p:cSldViewPr snapToGrid="0" snapToObjects="1">
      <p:cViewPr>
        <p:scale>
          <a:sx n="95" d="100"/>
          <a:sy n="95" d="100"/>
        </p:scale>
        <p:origin x="-2032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44320-1641-2747-A8A6-9E57C682F9AA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6BCC1-4194-EA44-A8A7-90416414F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31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BCC1-4194-EA44-A8A7-90416414FF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3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9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4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3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9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3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3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8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2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0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FF764-2F53-A945-AC41-41514FEFD95B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4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376973" y="2612742"/>
            <a:ext cx="6222542" cy="2633573"/>
            <a:chOff x="1376973" y="2612742"/>
            <a:chExt cx="6222542" cy="2633573"/>
          </a:xfrm>
        </p:grpSpPr>
        <p:sp>
          <p:nvSpPr>
            <p:cNvPr id="27" name="Rectangle 26"/>
            <p:cNvSpPr/>
            <p:nvPr/>
          </p:nvSpPr>
          <p:spPr>
            <a:xfrm>
              <a:off x="2556523" y="4585368"/>
              <a:ext cx="1503278" cy="641685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MPI_Test</a:t>
              </a:r>
              <a:endParaRPr lang="en-US" dirty="0"/>
            </a:p>
          </p:txBody>
        </p:sp>
        <p:cxnSp>
          <p:nvCxnSpPr>
            <p:cNvPr id="23" name="Elbow Connector 22"/>
            <p:cNvCxnSpPr>
              <a:endCxn id="4" idx="3"/>
            </p:cNvCxnSpPr>
            <p:nvPr/>
          </p:nvCxnSpPr>
          <p:spPr>
            <a:xfrm>
              <a:off x="2192421" y="3088106"/>
              <a:ext cx="4187328" cy="1370263"/>
            </a:xfrm>
            <a:prstGeom prst="bentConnector3">
              <a:avLst>
                <a:gd name="adj1" fmla="val 105459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939515" y="2612742"/>
              <a:ext cx="1645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(</a:t>
              </a:r>
              <a:r>
                <a:rPr lang="en-US" dirty="0" smtClean="0"/>
                <a:t>I = 1 … N)</a:t>
              </a:r>
              <a:endParaRPr lang="en-US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1697789" y="3088107"/>
              <a:ext cx="49463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582152" y="3088107"/>
              <a:ext cx="4812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376973" y="2860830"/>
              <a:ext cx="364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63416" y="2849969"/>
              <a:ext cx="5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</a:t>
              </a:r>
              <a:endParaRPr lang="en-US" dirty="0"/>
            </a:p>
          </p:txBody>
        </p:sp>
        <p:sp>
          <p:nvSpPr>
            <p:cNvPr id="4" name="Diamond 3"/>
            <p:cNvSpPr/>
            <p:nvPr/>
          </p:nvSpPr>
          <p:spPr>
            <a:xfrm>
              <a:off x="4585368" y="4010526"/>
              <a:ext cx="1794381" cy="895685"/>
            </a:xfrm>
            <a:prstGeom prst="diamond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I%M == 0</a:t>
              </a:r>
              <a:endParaRPr lang="en-US" sz="1400" dirty="0"/>
            </a:p>
          </p:txBody>
        </p:sp>
        <p:cxnSp>
          <p:nvCxnSpPr>
            <p:cNvPr id="10" name="Straight Arrow Connector 9"/>
            <p:cNvCxnSpPr>
              <a:stCxn id="4" idx="2"/>
              <a:endCxn id="27" idx="3"/>
            </p:cNvCxnSpPr>
            <p:nvPr/>
          </p:nvCxnSpPr>
          <p:spPr>
            <a:xfrm flipH="1">
              <a:off x="4059801" y="4906211"/>
              <a:ext cx="142275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245234" y="4876983"/>
              <a:ext cx="578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true</a:t>
              </a:r>
              <a:endParaRPr lang="en-US" dirty="0"/>
            </a:p>
          </p:txBody>
        </p:sp>
        <p:cxnSp>
          <p:nvCxnSpPr>
            <p:cNvPr id="19" name="Elbow Connector 18"/>
            <p:cNvCxnSpPr>
              <a:stCxn id="27" idx="1"/>
            </p:cNvCxnSpPr>
            <p:nvPr/>
          </p:nvCxnSpPr>
          <p:spPr>
            <a:xfrm rot="10800000">
              <a:off x="2192421" y="3088107"/>
              <a:ext cx="364102" cy="1818105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4" idx="0"/>
            </p:cNvCxnSpPr>
            <p:nvPr/>
          </p:nvCxnSpPr>
          <p:spPr>
            <a:xfrm flipH="1">
              <a:off x="2192423" y="4010526"/>
              <a:ext cx="32901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200320" y="3555998"/>
              <a:ext cx="623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false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56422" y="4090731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233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21</Words>
  <Application>Microsoft Macintosh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Jichi Guo</dc:creator>
  <cp:lastModifiedBy>Jichi Guo</cp:lastModifiedBy>
  <cp:revision>511</cp:revision>
  <dcterms:created xsi:type="dcterms:W3CDTF">2014-04-15T17:44:01Z</dcterms:created>
  <dcterms:modified xsi:type="dcterms:W3CDTF">2014-10-20T15:31:17Z</dcterms:modified>
</cp:coreProperties>
</file>