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7" r:id="rId1"/>
  </p:sldMasterIdLst>
  <p:notesMasterIdLst>
    <p:notesMasterId r:id="rId7"/>
  </p:notesMasterIdLst>
  <p:sldIdLst>
    <p:sldId id="631" r:id="rId2"/>
    <p:sldId id="630" r:id="rId3"/>
    <p:sldId id="628" r:id="rId4"/>
    <p:sldId id="627" r:id="rId5"/>
    <p:sldId id="62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1" autoAdjust="0"/>
    <p:restoredTop sz="91700" autoAdjust="0"/>
  </p:normalViewPr>
  <p:slideViewPr>
    <p:cSldViewPr snapToGrid="0" snapToObjects="1">
      <p:cViewPr varScale="1">
        <p:scale>
          <a:sx n="102" d="100"/>
          <a:sy n="102" d="100"/>
        </p:scale>
        <p:origin x="-9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A18F5-476D-4E29-8C9E-20D54CA77179}" type="datetimeFigureOut">
              <a:rPr lang="en-US" smtClean="0"/>
              <a:t>10/9/14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B63A9-AD19-4C12-9A66-0ADF3AD2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7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DEA3853-8DFF-44EE-8905-02C5A9731E41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459-EF11-485D-BBA9-A6682223BD5B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8162-0CCA-4868-B171-01F9B1E79867}" type="datetime1">
              <a:rPr lang="en-US" smtClean="0"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556B-7333-4747-8FC0-1195D4FBBF5A}" type="datetime1">
              <a:rPr lang="en-US" smtClean="0"/>
              <a:t>10/9/14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DA96996-6407-4396-81A9-3B34D094E3BA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6EA84E0-9CDF-48AD-81E0-FCB847297868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459-EF11-485D-BBA9-A6682223BD5B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3BC459-EF11-485D-BBA9-A6682223BD5B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3BC459-EF11-485D-BBA9-A6682223BD5B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E3BC459-EF11-485D-BBA9-A6682223BD5B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BCB1-F528-4996-BB85-6BADACE8F13E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D0D6-8A2C-4278-B111-F3C540215440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A005-F8DA-4401-BCC5-407E131E3F7F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459-EF11-485D-BBA9-A6682223BD5B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E3BC459-EF11-485D-BBA9-A6682223BD5B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0308FE8-D589-4A7C-9D55-7ECF255EBCC8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D101-F09C-44B0-8696-DEFD3FFBD531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B6DC-1683-4FEC-99DD-635393C300CC}" type="datetime1">
              <a:rPr lang="en-US" smtClean="0"/>
              <a:t>10/9/14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459-EF11-485D-BBA9-A6682223BD5B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C459-EF11-485D-BBA9-A6682223BD5B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3BC459-EF11-485D-BBA9-A6682223BD5B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ECD8AE63-9E80-3244-AAFD-C1CDD0018B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  <p:sldLayoutId id="2147483966" r:id="rId19"/>
    <p:sldLayoutId id="2147483967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0182" y="1246984"/>
            <a:ext cx="8737242" cy="4927280"/>
            <a:chOff x="240182" y="1246984"/>
            <a:chExt cx="8737242" cy="4927280"/>
          </a:xfrm>
        </p:grpSpPr>
        <p:cxnSp>
          <p:nvCxnSpPr>
            <p:cNvPr id="9" name="Straight Arrow Connector 8"/>
            <p:cNvCxnSpPr>
              <a:stCxn id="71" idx="2"/>
              <a:endCxn id="42" idx="0"/>
            </p:cNvCxnSpPr>
            <p:nvPr/>
          </p:nvCxnSpPr>
          <p:spPr>
            <a:xfrm>
              <a:off x="6078187" y="5302280"/>
              <a:ext cx="12700" cy="5026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6" idx="2"/>
              <a:endCxn id="71" idx="0"/>
            </p:cNvCxnSpPr>
            <p:nvPr/>
          </p:nvCxnSpPr>
          <p:spPr>
            <a:xfrm>
              <a:off x="6049845" y="3597003"/>
              <a:ext cx="28342" cy="8815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2"/>
              <a:endCxn id="46" idx="0"/>
            </p:cNvCxnSpPr>
            <p:nvPr/>
          </p:nvCxnSpPr>
          <p:spPr>
            <a:xfrm>
              <a:off x="6024445" y="1792505"/>
              <a:ext cx="25400" cy="9808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031153" y="3770843"/>
              <a:ext cx="2169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Code with pragmas</a:t>
              </a:r>
              <a:endParaRPr lang="en-US" i="1" dirty="0"/>
            </a:p>
          </p:txBody>
        </p:sp>
        <p:cxnSp>
          <p:nvCxnSpPr>
            <p:cNvPr id="50" name="Elbow Connector 49"/>
            <p:cNvCxnSpPr>
              <a:stCxn id="36" idx="2"/>
              <a:endCxn id="71" idx="1"/>
            </p:cNvCxnSpPr>
            <p:nvPr/>
          </p:nvCxnSpPr>
          <p:spPr>
            <a:xfrm rot="16200000" flipH="1">
              <a:off x="3980364" y="3686987"/>
              <a:ext cx="668732" cy="1738159"/>
            </a:xfrm>
            <a:prstGeom prst="bent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676016" y="3047077"/>
              <a:ext cx="1301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</a:t>
              </a:r>
              <a:endParaRPr lang="en-US" dirty="0"/>
            </a:p>
          </p:txBody>
        </p:sp>
        <p:pic>
          <p:nvPicPr>
            <p:cNvPr id="54" name="Picture 53" descr="Icon-us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932" y="2490215"/>
              <a:ext cx="490377" cy="490377"/>
            </a:xfrm>
            <a:prstGeom prst="rect">
              <a:avLst/>
            </a:prstGeom>
          </p:spPr>
        </p:pic>
        <p:cxnSp>
          <p:nvCxnSpPr>
            <p:cNvPr id="63" name="Elbow Connector 62"/>
            <p:cNvCxnSpPr>
              <a:stCxn id="34" idx="2"/>
              <a:endCxn id="46" idx="1"/>
            </p:cNvCxnSpPr>
            <p:nvPr/>
          </p:nvCxnSpPr>
          <p:spPr>
            <a:xfrm rot="16200000" flipH="1">
              <a:off x="4132819" y="2108764"/>
              <a:ext cx="389223" cy="1763559"/>
            </a:xfrm>
            <a:prstGeom prst="bent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36" idx="0"/>
              <a:endCxn id="46" idx="1"/>
            </p:cNvCxnSpPr>
            <p:nvPr/>
          </p:nvCxnSpPr>
          <p:spPr>
            <a:xfrm rot="5400000" flipH="1" flipV="1">
              <a:off x="3993824" y="2636984"/>
              <a:ext cx="667213" cy="1763559"/>
            </a:xfrm>
            <a:prstGeom prst="bent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urved Connector 118"/>
            <p:cNvCxnSpPr>
              <a:stCxn id="53" idx="2"/>
              <a:endCxn id="71" idx="3"/>
            </p:cNvCxnSpPr>
            <p:nvPr/>
          </p:nvCxnSpPr>
          <p:spPr>
            <a:xfrm rot="5400000">
              <a:off x="6912630" y="3476343"/>
              <a:ext cx="1474024" cy="1354156"/>
            </a:xfrm>
            <a:prstGeom prst="curvedConnector2">
              <a:avLst/>
            </a:prstGeom>
            <a:ln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urved Connector 120"/>
            <p:cNvCxnSpPr>
              <a:stCxn id="53" idx="0"/>
              <a:endCxn id="17" idx="3"/>
            </p:cNvCxnSpPr>
            <p:nvPr/>
          </p:nvCxnSpPr>
          <p:spPr>
            <a:xfrm rot="16200000" flipV="1">
              <a:off x="6809381" y="1529737"/>
              <a:ext cx="1439238" cy="1595441"/>
            </a:xfrm>
            <a:prstGeom prst="curvedConnector2">
              <a:avLst/>
            </a:prstGeom>
            <a:ln>
              <a:solidFill>
                <a:srgbClr val="663366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40182" y="1423172"/>
              <a:ext cx="1950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Hardware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17611" y="1423173"/>
              <a:ext cx="1413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21886" y="5804932"/>
              <a:ext cx="1938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Optimized Code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209210" y="2773308"/>
              <a:ext cx="1681270" cy="8236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Optimization Analysis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83810" y="4478585"/>
              <a:ext cx="1788754" cy="8236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Program Transformation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0790" y="1246984"/>
              <a:ext cx="1961981" cy="7217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Skeleton-based Modeling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17" idx="1"/>
              <a:endCxn id="24" idx="3"/>
            </p:cNvCxnSpPr>
            <p:nvPr/>
          </p:nvCxnSpPr>
          <p:spPr>
            <a:xfrm flipH="1">
              <a:off x="4432771" y="1607839"/>
              <a:ext cx="884840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370815" y="2426601"/>
              <a:ext cx="214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Model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2191" y="3625187"/>
              <a:ext cx="1606381" cy="8236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Hardware Calibration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70790" y="3852369"/>
              <a:ext cx="1949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Hardware Model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24" idx="2"/>
              <a:endCxn id="34" idx="0"/>
            </p:cNvCxnSpPr>
            <p:nvPr/>
          </p:nvCxnSpPr>
          <p:spPr>
            <a:xfrm flipH="1">
              <a:off x="3445651" y="1968694"/>
              <a:ext cx="6130" cy="45790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5" idx="3"/>
              <a:endCxn id="36" idx="1"/>
            </p:cNvCxnSpPr>
            <p:nvPr/>
          </p:nvCxnSpPr>
          <p:spPr>
            <a:xfrm>
              <a:off x="2018572" y="4037035"/>
              <a:ext cx="452218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" idx="2"/>
              <a:endCxn id="35" idx="0"/>
            </p:cNvCxnSpPr>
            <p:nvPr/>
          </p:nvCxnSpPr>
          <p:spPr>
            <a:xfrm>
              <a:off x="1215382" y="1792504"/>
              <a:ext cx="0" cy="1832683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88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0182" y="1246984"/>
            <a:ext cx="8737242" cy="4927280"/>
            <a:chOff x="240182" y="1246984"/>
            <a:chExt cx="8737242" cy="4927280"/>
          </a:xfrm>
        </p:grpSpPr>
        <p:cxnSp>
          <p:nvCxnSpPr>
            <p:cNvPr id="9" name="Straight Arrow Connector 8"/>
            <p:cNvCxnSpPr>
              <a:stCxn id="71" idx="2"/>
              <a:endCxn id="42" idx="0"/>
            </p:cNvCxnSpPr>
            <p:nvPr/>
          </p:nvCxnSpPr>
          <p:spPr>
            <a:xfrm>
              <a:off x="6078187" y="5302280"/>
              <a:ext cx="12700" cy="5026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6" idx="2"/>
              <a:endCxn id="71" idx="0"/>
            </p:cNvCxnSpPr>
            <p:nvPr/>
          </p:nvCxnSpPr>
          <p:spPr>
            <a:xfrm>
              <a:off x="6049845" y="3597003"/>
              <a:ext cx="28342" cy="8815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2"/>
              <a:endCxn id="46" idx="0"/>
            </p:cNvCxnSpPr>
            <p:nvPr/>
          </p:nvCxnSpPr>
          <p:spPr>
            <a:xfrm>
              <a:off x="6024445" y="1792505"/>
              <a:ext cx="25400" cy="9808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157329" y="3685144"/>
              <a:ext cx="1954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Code with CCO pragmas</a:t>
              </a:r>
              <a:endParaRPr lang="en-US" i="1" dirty="0"/>
            </a:p>
          </p:txBody>
        </p:sp>
        <p:cxnSp>
          <p:nvCxnSpPr>
            <p:cNvPr id="50" name="Elbow Connector 49"/>
            <p:cNvCxnSpPr>
              <a:stCxn id="36" idx="2"/>
              <a:endCxn id="71" idx="1"/>
            </p:cNvCxnSpPr>
            <p:nvPr/>
          </p:nvCxnSpPr>
          <p:spPr>
            <a:xfrm rot="16200000" flipH="1">
              <a:off x="3980364" y="3686987"/>
              <a:ext cx="668732" cy="1738159"/>
            </a:xfrm>
            <a:prstGeom prst="bent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676016" y="3047077"/>
              <a:ext cx="1301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Developer</a:t>
              </a:r>
              <a:endParaRPr lang="en-US" dirty="0"/>
            </a:p>
          </p:txBody>
        </p:sp>
        <p:pic>
          <p:nvPicPr>
            <p:cNvPr id="54" name="Picture 53" descr="Icon-us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3932" y="2490215"/>
              <a:ext cx="490377" cy="490377"/>
            </a:xfrm>
            <a:prstGeom prst="rect">
              <a:avLst/>
            </a:prstGeom>
          </p:spPr>
        </p:pic>
        <p:cxnSp>
          <p:nvCxnSpPr>
            <p:cNvPr id="63" name="Elbow Connector 62"/>
            <p:cNvCxnSpPr>
              <a:stCxn id="34" idx="2"/>
              <a:endCxn id="46" idx="1"/>
            </p:cNvCxnSpPr>
            <p:nvPr/>
          </p:nvCxnSpPr>
          <p:spPr>
            <a:xfrm rot="16200000" flipH="1">
              <a:off x="4132819" y="2108764"/>
              <a:ext cx="389223" cy="1763559"/>
            </a:xfrm>
            <a:prstGeom prst="bent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36" idx="0"/>
              <a:endCxn id="46" idx="1"/>
            </p:cNvCxnSpPr>
            <p:nvPr/>
          </p:nvCxnSpPr>
          <p:spPr>
            <a:xfrm rot="5400000" flipH="1" flipV="1">
              <a:off x="3993824" y="2636984"/>
              <a:ext cx="667213" cy="1763559"/>
            </a:xfrm>
            <a:prstGeom prst="bentConnector2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urved Connector 118"/>
            <p:cNvCxnSpPr>
              <a:stCxn id="53" idx="2"/>
              <a:endCxn id="71" idx="3"/>
            </p:cNvCxnSpPr>
            <p:nvPr/>
          </p:nvCxnSpPr>
          <p:spPr>
            <a:xfrm rot="5400000">
              <a:off x="6912630" y="3476343"/>
              <a:ext cx="1474024" cy="1354156"/>
            </a:xfrm>
            <a:prstGeom prst="curvedConnector2">
              <a:avLst/>
            </a:prstGeom>
            <a:ln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urved Connector 120"/>
            <p:cNvCxnSpPr>
              <a:stCxn id="53" idx="0"/>
              <a:endCxn id="17" idx="3"/>
            </p:cNvCxnSpPr>
            <p:nvPr/>
          </p:nvCxnSpPr>
          <p:spPr>
            <a:xfrm rot="16200000" flipV="1">
              <a:off x="6809381" y="1529737"/>
              <a:ext cx="1439238" cy="1595441"/>
            </a:xfrm>
            <a:prstGeom prst="curvedConnector2">
              <a:avLst/>
            </a:prstGeom>
            <a:ln>
              <a:solidFill>
                <a:srgbClr val="663366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40182" y="1423172"/>
              <a:ext cx="1950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 Hardware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17611" y="1423173"/>
              <a:ext cx="1413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21886" y="5804932"/>
              <a:ext cx="1938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Optimized Code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209210" y="2773308"/>
              <a:ext cx="1681270" cy="8236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Optimization Analysis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83810" y="4478585"/>
              <a:ext cx="1788754" cy="8236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Program Transformation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0790" y="1246984"/>
              <a:ext cx="1961981" cy="7217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Skeleton-based Modeling</a:t>
              </a:r>
              <a:endParaRPr lang="en-US" dirty="0"/>
            </a:p>
          </p:txBody>
        </p:sp>
        <p:cxnSp>
          <p:nvCxnSpPr>
            <p:cNvPr id="5" name="Straight Arrow Connector 4"/>
            <p:cNvCxnSpPr>
              <a:stCxn id="17" idx="1"/>
              <a:endCxn id="24" idx="3"/>
            </p:cNvCxnSpPr>
            <p:nvPr/>
          </p:nvCxnSpPr>
          <p:spPr>
            <a:xfrm flipH="1">
              <a:off x="4432771" y="1607839"/>
              <a:ext cx="884840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370815" y="2426601"/>
              <a:ext cx="214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Model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2191" y="3625187"/>
              <a:ext cx="1606381" cy="8236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Hardware Calibration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70790" y="3852369"/>
              <a:ext cx="1949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Hardware Model</a:t>
              </a:r>
              <a:endParaRPr lang="en-US" dirty="0"/>
            </a:p>
          </p:txBody>
        </p:sp>
        <p:cxnSp>
          <p:nvCxnSpPr>
            <p:cNvPr id="43" name="Straight Arrow Connector 42"/>
            <p:cNvCxnSpPr>
              <a:stCxn id="24" idx="2"/>
              <a:endCxn id="34" idx="0"/>
            </p:cNvCxnSpPr>
            <p:nvPr/>
          </p:nvCxnSpPr>
          <p:spPr>
            <a:xfrm flipH="1">
              <a:off x="3445651" y="1968694"/>
              <a:ext cx="6130" cy="45790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5" idx="3"/>
              <a:endCxn id="36" idx="1"/>
            </p:cNvCxnSpPr>
            <p:nvPr/>
          </p:nvCxnSpPr>
          <p:spPr>
            <a:xfrm>
              <a:off x="2018572" y="4037035"/>
              <a:ext cx="452218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" idx="2"/>
              <a:endCxn id="35" idx="0"/>
            </p:cNvCxnSpPr>
            <p:nvPr/>
          </p:nvCxnSpPr>
          <p:spPr>
            <a:xfrm>
              <a:off x="1215382" y="1792504"/>
              <a:ext cx="0" cy="1832683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462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71" idx="2"/>
            <a:endCxn id="42" idx="0"/>
          </p:cNvCxnSpPr>
          <p:nvPr/>
        </p:nvCxnSpPr>
        <p:spPr>
          <a:xfrm>
            <a:off x="5849587" y="5302280"/>
            <a:ext cx="12700" cy="502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6" idx="2"/>
            <a:endCxn id="71" idx="0"/>
          </p:cNvCxnSpPr>
          <p:nvPr/>
        </p:nvCxnSpPr>
        <p:spPr>
          <a:xfrm>
            <a:off x="5821245" y="3597003"/>
            <a:ext cx="28342" cy="88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46" idx="0"/>
          </p:cNvCxnSpPr>
          <p:nvPr/>
        </p:nvCxnSpPr>
        <p:spPr>
          <a:xfrm>
            <a:off x="5795845" y="1792505"/>
            <a:ext cx="25400" cy="980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28729" y="3685144"/>
            <a:ext cx="195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Code with CCO pragmas</a:t>
            </a:r>
            <a:endParaRPr lang="en-US" i="1" dirty="0"/>
          </a:p>
        </p:txBody>
      </p:sp>
      <p:cxnSp>
        <p:nvCxnSpPr>
          <p:cNvPr id="50" name="Elbow Connector 49"/>
          <p:cNvCxnSpPr>
            <a:stCxn id="84" idx="1"/>
            <a:endCxn id="71" idx="1"/>
          </p:cNvCxnSpPr>
          <p:nvPr/>
        </p:nvCxnSpPr>
        <p:spPr>
          <a:xfrm rot="16200000" flipH="1">
            <a:off x="3898969" y="3834191"/>
            <a:ext cx="666219" cy="1446264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67016" y="3912547"/>
            <a:ext cx="138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Calibration</a:t>
            </a:r>
            <a:endParaRPr lang="en-US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7447416" y="3047077"/>
            <a:ext cx="130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pic>
        <p:nvPicPr>
          <p:cNvPr id="54" name="Picture 53" descr="Icon-u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32" y="2490215"/>
            <a:ext cx="490377" cy="490377"/>
          </a:xfrm>
          <a:prstGeom prst="rect">
            <a:avLst/>
          </a:prstGeom>
        </p:spPr>
      </p:pic>
      <p:cxnSp>
        <p:nvCxnSpPr>
          <p:cNvPr id="63" name="Elbow Connector 62"/>
          <p:cNvCxnSpPr>
            <a:stCxn id="76" idx="1"/>
            <a:endCxn id="46" idx="1"/>
          </p:cNvCxnSpPr>
          <p:nvPr/>
        </p:nvCxnSpPr>
        <p:spPr>
          <a:xfrm rot="16200000" flipH="1">
            <a:off x="4043663" y="2248209"/>
            <a:ext cx="402230" cy="1471664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84" idx="3"/>
            <a:endCxn id="46" idx="1"/>
          </p:cNvCxnSpPr>
          <p:nvPr/>
        </p:nvCxnSpPr>
        <p:spPr>
          <a:xfrm rot="5400000" flipH="1" flipV="1">
            <a:off x="4038855" y="2655248"/>
            <a:ext cx="411847" cy="1471664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" idx="2"/>
            <a:endCxn id="84" idx="2"/>
          </p:cNvCxnSpPr>
          <p:nvPr/>
        </p:nvCxnSpPr>
        <p:spPr>
          <a:xfrm rot="16200000" flipH="1">
            <a:off x="1167608" y="2312220"/>
            <a:ext cx="2118105" cy="1078672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585146" y="1698256"/>
            <a:ext cx="9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Profile</a:t>
            </a:r>
            <a:endParaRPr lang="en-US" i="1" dirty="0"/>
          </a:p>
        </p:txBody>
      </p:sp>
      <p:cxnSp>
        <p:nvCxnSpPr>
          <p:cNvPr id="117" name="Elbow Connector 116"/>
          <p:cNvCxnSpPr>
            <a:stCxn id="17" idx="1"/>
            <a:endCxn id="76" idx="3"/>
          </p:cNvCxnSpPr>
          <p:nvPr/>
        </p:nvCxnSpPr>
        <p:spPr>
          <a:xfrm rot="10800000" flipV="1">
            <a:off x="3508947" y="1607839"/>
            <a:ext cx="1580065" cy="547876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53" idx="2"/>
            <a:endCxn id="71" idx="3"/>
          </p:cNvCxnSpPr>
          <p:nvPr/>
        </p:nvCxnSpPr>
        <p:spPr>
          <a:xfrm rot="5400000">
            <a:off x="6684030" y="3476343"/>
            <a:ext cx="1474024" cy="1354156"/>
          </a:xfrm>
          <a:prstGeom prst="curvedConnector2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53" idx="0"/>
            <a:endCxn id="17" idx="3"/>
          </p:cNvCxnSpPr>
          <p:nvPr/>
        </p:nvCxnSpPr>
        <p:spPr>
          <a:xfrm rot="16200000" flipV="1">
            <a:off x="6580781" y="1529737"/>
            <a:ext cx="1439238" cy="1595441"/>
          </a:xfrm>
          <a:prstGeom prst="curvedConnector2">
            <a:avLst/>
          </a:prstGeom>
          <a:ln>
            <a:solidFill>
              <a:srgbClr val="663366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12124" y="1423172"/>
            <a:ext cx="195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Hardware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89011" y="1423173"/>
            <a:ext cx="141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93286" y="5804932"/>
            <a:ext cx="193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Code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980610" y="2773308"/>
            <a:ext cx="1681270" cy="82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Optimization Analysis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955210" y="4478585"/>
            <a:ext cx="1788754" cy="823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Transformation</a:t>
            </a:r>
            <a:endParaRPr lang="en-US" dirty="0"/>
          </a:p>
        </p:txBody>
      </p:sp>
      <p:sp>
        <p:nvSpPr>
          <p:cNvPr id="76" name="Snip Single Corner Rectangle 75"/>
          <p:cNvSpPr/>
          <p:nvPr/>
        </p:nvSpPr>
        <p:spPr>
          <a:xfrm>
            <a:off x="2765996" y="2155715"/>
            <a:ext cx="1485900" cy="627211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Model</a:t>
            </a:r>
            <a:endParaRPr lang="en-US" dirty="0"/>
          </a:p>
        </p:txBody>
      </p:sp>
      <p:sp>
        <p:nvSpPr>
          <p:cNvPr id="84" name="Snip Single Corner Rectangle 83"/>
          <p:cNvSpPr/>
          <p:nvPr/>
        </p:nvSpPr>
        <p:spPr>
          <a:xfrm>
            <a:off x="2765996" y="3597003"/>
            <a:ext cx="1485900" cy="627211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9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09277" y="2677746"/>
            <a:ext cx="1773135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Optimization Analysis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60032" y="4529385"/>
            <a:ext cx="1941873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Transformation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12749" y="3503157"/>
            <a:ext cx="1716281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Performance Model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44" idx="0"/>
          </p:cNvCxnSpPr>
          <p:nvPr/>
        </p:nvCxnSpPr>
        <p:spPr>
          <a:xfrm>
            <a:off x="5830969" y="5332778"/>
            <a:ext cx="0" cy="329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5795845" y="3481139"/>
            <a:ext cx="35124" cy="1048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6204" y="2368079"/>
            <a:ext cx="1501883" cy="7838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Hardware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036879" y="934097"/>
            <a:ext cx="1517934" cy="6246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0" idx="2"/>
            <a:endCxn id="4" idx="0"/>
          </p:cNvCxnSpPr>
          <p:nvPr/>
        </p:nvCxnSpPr>
        <p:spPr>
          <a:xfrm flipH="1">
            <a:off x="5795845" y="1558715"/>
            <a:ext cx="1" cy="1119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979525" y="5661813"/>
            <a:ext cx="1702887" cy="5669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Optimized Code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28729" y="3685144"/>
            <a:ext cx="195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with CCO pragmas</a:t>
            </a:r>
            <a:endParaRPr lang="en-US" dirty="0"/>
          </a:p>
        </p:txBody>
      </p:sp>
      <p:cxnSp>
        <p:nvCxnSpPr>
          <p:cNvPr id="50" name="Elbow Connector 49"/>
          <p:cNvCxnSpPr>
            <a:stCxn id="7" idx="2"/>
            <a:endCxn id="5" idx="1"/>
          </p:cNvCxnSpPr>
          <p:nvPr/>
        </p:nvCxnSpPr>
        <p:spPr>
          <a:xfrm rot="16200000" flipH="1">
            <a:off x="3953195" y="4024245"/>
            <a:ext cx="624532" cy="11891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8858" y="4023991"/>
            <a:ext cx="138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33116" y="2493080"/>
            <a:ext cx="130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pic>
        <p:nvPicPr>
          <p:cNvPr id="54" name="Picture 53" descr="Icon-u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16" y="2002703"/>
            <a:ext cx="490377" cy="490377"/>
          </a:xfrm>
          <a:prstGeom prst="rect">
            <a:avLst/>
          </a:prstGeom>
        </p:spPr>
      </p:pic>
      <p:sp>
        <p:nvSpPr>
          <p:cNvPr id="55" name="Rounded Rectangle 54"/>
          <p:cNvSpPr/>
          <p:nvPr/>
        </p:nvSpPr>
        <p:spPr>
          <a:xfrm>
            <a:off x="2815874" y="1476005"/>
            <a:ext cx="1716281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Performance Model</a:t>
            </a:r>
            <a:endParaRPr lang="en-US" dirty="0"/>
          </a:p>
        </p:txBody>
      </p:sp>
      <p:cxnSp>
        <p:nvCxnSpPr>
          <p:cNvPr id="63" name="Elbow Connector 62"/>
          <p:cNvCxnSpPr>
            <a:stCxn id="55" idx="2"/>
            <a:endCxn id="4" idx="1"/>
          </p:cNvCxnSpPr>
          <p:nvPr/>
        </p:nvCxnSpPr>
        <p:spPr>
          <a:xfrm rot="16200000" flipH="1">
            <a:off x="3891624" y="2061789"/>
            <a:ext cx="800045" cy="12352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" idx="0"/>
            <a:endCxn id="4" idx="1"/>
          </p:cNvCxnSpPr>
          <p:nvPr/>
        </p:nvCxnSpPr>
        <p:spPr>
          <a:xfrm rot="5400000" flipH="1" flipV="1">
            <a:off x="4078226" y="2672107"/>
            <a:ext cx="423714" cy="123838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28" idx="2"/>
            <a:endCxn id="7" idx="1"/>
          </p:cNvCxnSpPr>
          <p:nvPr/>
        </p:nvCxnSpPr>
        <p:spPr>
          <a:xfrm rot="16200000" flipH="1">
            <a:off x="1633501" y="2725606"/>
            <a:ext cx="752892" cy="160560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28" idx="0"/>
            <a:endCxn id="55" idx="0"/>
          </p:cNvCxnSpPr>
          <p:nvPr/>
        </p:nvCxnSpPr>
        <p:spPr>
          <a:xfrm rot="5400000" flipH="1" flipV="1">
            <a:off x="1994543" y="688608"/>
            <a:ext cx="892074" cy="2466869"/>
          </a:xfrm>
          <a:prstGeom prst="bentConnector3">
            <a:avLst>
              <a:gd name="adj1" fmla="val 12562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37462" y="749431"/>
            <a:ext cx="8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cxnSp>
        <p:nvCxnSpPr>
          <p:cNvPr id="117" name="Elbow Connector 116"/>
          <p:cNvCxnSpPr>
            <a:stCxn id="30" idx="1"/>
            <a:endCxn id="55" idx="0"/>
          </p:cNvCxnSpPr>
          <p:nvPr/>
        </p:nvCxnSpPr>
        <p:spPr>
          <a:xfrm rot="10800000" flipV="1">
            <a:off x="3674015" y="1246405"/>
            <a:ext cx="1362864" cy="2295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53" idx="2"/>
            <a:endCxn id="5" idx="3"/>
          </p:cNvCxnSpPr>
          <p:nvPr/>
        </p:nvCxnSpPr>
        <p:spPr>
          <a:xfrm rot="5400000">
            <a:off x="6358528" y="3305790"/>
            <a:ext cx="2068670" cy="1181915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53" idx="0"/>
            <a:endCxn id="30" idx="3"/>
          </p:cNvCxnSpPr>
          <p:nvPr/>
        </p:nvCxnSpPr>
        <p:spPr>
          <a:xfrm rot="16200000" flipV="1">
            <a:off x="6645980" y="1155239"/>
            <a:ext cx="1246674" cy="1429007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0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92701" y="2002927"/>
            <a:ext cx="1477295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 Analysis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09277" y="2002927"/>
            <a:ext cx="1773135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Optimization Analysis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24908" y="3591416"/>
            <a:ext cx="1941873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Transformation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57198" y="4992178"/>
            <a:ext cx="1477294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 Compiler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15875" y="2002927"/>
            <a:ext cx="1716281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Performance Model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5795845" y="4394809"/>
            <a:ext cx="0" cy="597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7" idx="1"/>
          </p:cNvCxnSpPr>
          <p:nvPr/>
        </p:nvCxnSpPr>
        <p:spPr>
          <a:xfrm>
            <a:off x="2169996" y="2404624"/>
            <a:ext cx="6458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4" idx="1"/>
          </p:cNvCxnSpPr>
          <p:nvPr/>
        </p:nvCxnSpPr>
        <p:spPr>
          <a:xfrm>
            <a:off x="4532156" y="2404624"/>
            <a:ext cx="377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5795845" y="2806320"/>
            <a:ext cx="0" cy="785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53697" y="394633"/>
            <a:ext cx="1702887" cy="909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Hardware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09277" y="397715"/>
            <a:ext cx="1702887" cy="909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Annotated Code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28" idx="2"/>
            <a:endCxn id="3" idx="0"/>
          </p:cNvCxnSpPr>
          <p:nvPr/>
        </p:nvCxnSpPr>
        <p:spPr>
          <a:xfrm>
            <a:off x="1405141" y="1303741"/>
            <a:ext cx="26208" cy="699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  <a:endCxn id="4" idx="0"/>
          </p:cNvCxnSpPr>
          <p:nvPr/>
        </p:nvCxnSpPr>
        <p:spPr>
          <a:xfrm>
            <a:off x="5760721" y="1306823"/>
            <a:ext cx="35124" cy="69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964431" y="4939321"/>
            <a:ext cx="1702887" cy="909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Optimized Executable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" idx="1"/>
            <a:endCxn id="44" idx="3"/>
          </p:cNvCxnSpPr>
          <p:nvPr/>
        </p:nvCxnSpPr>
        <p:spPr>
          <a:xfrm flipH="1">
            <a:off x="3667318" y="5393875"/>
            <a:ext cx="1389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60106" y="4519612"/>
            <a:ext cx="188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Optimized code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60106" y="2969236"/>
            <a:ext cx="28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with CCO pragmas</a:t>
            </a:r>
            <a:endParaRPr lang="en-US" dirty="0"/>
          </a:p>
        </p:txBody>
      </p:sp>
      <p:cxnSp>
        <p:nvCxnSpPr>
          <p:cNvPr id="50" name="Elbow Connector 49"/>
          <p:cNvCxnSpPr>
            <a:stCxn id="7" idx="2"/>
            <a:endCxn id="5" idx="1"/>
          </p:cNvCxnSpPr>
          <p:nvPr/>
        </p:nvCxnSpPr>
        <p:spPr>
          <a:xfrm rot="16200000" flipH="1">
            <a:off x="3656066" y="2824270"/>
            <a:ext cx="1186793" cy="11508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69462" y="1508370"/>
            <a:ext cx="138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682412" y="937491"/>
            <a:ext cx="130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pic>
        <p:nvPicPr>
          <p:cNvPr id="54" name="Picture 53" descr="Icon-us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781" y="447114"/>
            <a:ext cx="490377" cy="490377"/>
          </a:xfrm>
          <a:prstGeom prst="rect">
            <a:avLst/>
          </a:prstGeom>
        </p:spPr>
      </p:pic>
      <p:sp>
        <p:nvSpPr>
          <p:cNvPr id="55" name="Rounded Rectangle 54"/>
          <p:cNvSpPr/>
          <p:nvPr/>
        </p:nvSpPr>
        <p:spPr>
          <a:xfrm>
            <a:off x="2815875" y="469639"/>
            <a:ext cx="1716281" cy="803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Performance Model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30" idx="1"/>
            <a:endCxn id="55" idx="3"/>
          </p:cNvCxnSpPr>
          <p:nvPr/>
        </p:nvCxnSpPr>
        <p:spPr>
          <a:xfrm flipH="1">
            <a:off x="4532156" y="852269"/>
            <a:ext cx="377121" cy="19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5" idx="2"/>
            <a:endCxn id="4" idx="0"/>
          </p:cNvCxnSpPr>
          <p:nvPr/>
        </p:nvCxnSpPr>
        <p:spPr>
          <a:xfrm rot="16200000" flipH="1">
            <a:off x="4369983" y="577064"/>
            <a:ext cx="729895" cy="212182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22175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16486</TotalTime>
  <Words>118</Words>
  <Application>Microsoft Macintosh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Advantage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Projecting Hot Execution Path Using Modeling</dc:title>
  <dc:creator>Jiayuan Meng</dc:creator>
  <cp:lastModifiedBy>Jichi Guo</cp:lastModifiedBy>
  <cp:revision>4801</cp:revision>
  <dcterms:created xsi:type="dcterms:W3CDTF">2012-12-19T23:59:22Z</dcterms:created>
  <dcterms:modified xsi:type="dcterms:W3CDTF">2014-10-09T18:47:26Z</dcterms:modified>
</cp:coreProperties>
</file>