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Go</a:t>
            </a:r>
          </a:p>
          <a:p>
            <a:pPr lvl="1"/>
            <a:r>
              <a:rPr lang="en-US" altLang="zh-CN" dirty="0" smtClean="0"/>
              <a:t>Go</a:t>
            </a:r>
            <a:r>
              <a:rPr lang="zh-CN" altLang="en-US" dirty="0" smtClean="0"/>
              <a:t>是一门</a:t>
            </a:r>
            <a:r>
              <a:rPr lang="zh-CN" altLang="en-US" b="1" dirty="0" smtClean="0"/>
              <a:t>并发支持，垃圾回收</a:t>
            </a:r>
            <a:r>
              <a:rPr lang="zh-CN" altLang="en-US" dirty="0" smtClean="0"/>
              <a:t>的编译型 系统编程语言，旨在创造一门只有在静态编译语言的的 </a:t>
            </a:r>
            <a:r>
              <a:rPr lang="zh-CN" altLang="en-US" b="1" dirty="0" smtClean="0"/>
              <a:t>高性能</a:t>
            </a:r>
            <a:r>
              <a:rPr lang="zh-CN" altLang="en-US" dirty="0" smtClean="0"/>
              <a:t> 和动态语言的 </a:t>
            </a:r>
            <a:r>
              <a:rPr lang="zh-CN" altLang="en-US" b="1" dirty="0" smtClean="0"/>
              <a:t>高效开发 </a:t>
            </a:r>
            <a:r>
              <a:rPr lang="zh-CN" altLang="en-US" dirty="0" smtClean="0"/>
              <a:t>之间拥有良好平衡的一门编程语言。</a:t>
            </a:r>
            <a:endParaRPr lang="en-US" altLang="zh-CN" dirty="0" smtClean="0"/>
          </a:p>
          <a:p>
            <a:pPr lvl="1"/>
            <a:endParaRPr lang="en-US" altLang="zh-CN" dirty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smtClean="0"/>
              <a:t>GO</a:t>
            </a:r>
            <a:r>
              <a:rPr lang="zh-CN" altLang="en-US" dirty="0" smtClean="0"/>
              <a:t>的主要特点有哪些？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类型安全 和 内存安全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以非常直观和极低代价的方案实现 高并发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高效的垃圾回收机制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快速编译（同时解决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语言中头文件太多问题）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为多核计算机提供性能提升方案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UTF-8</a:t>
            </a:r>
            <a:r>
              <a:rPr lang="zh-CN" altLang="en-US" dirty="0" smtClean="0"/>
              <a:t>编码支持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9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6735" y="119675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 </a:t>
            </a:r>
            <a:r>
              <a:rPr lang="zh-CN" altLang="en-US" dirty="0"/>
              <a:t>面向过程，</a:t>
            </a:r>
            <a:r>
              <a:rPr lang="en-US" altLang="zh-CN" dirty="0"/>
              <a:t>JAVA/C++</a:t>
            </a:r>
            <a:r>
              <a:rPr lang="zh-CN" altLang="en-US" dirty="0"/>
              <a:t>面向对象</a:t>
            </a:r>
          </a:p>
          <a:p>
            <a:r>
              <a:rPr lang="en-US" altLang="zh-CN" dirty="0"/>
              <a:t>1. Go</a:t>
            </a:r>
            <a:r>
              <a:rPr lang="zh-CN" altLang="en-US" dirty="0"/>
              <a:t>语言反对函数和操作符重载</a:t>
            </a:r>
            <a:r>
              <a:rPr lang="en-US" altLang="zh-CN" dirty="0"/>
              <a:t>(overload), </a:t>
            </a:r>
            <a:r>
              <a:rPr lang="zh-CN" altLang="en-US" dirty="0"/>
              <a:t>而</a:t>
            </a:r>
            <a:r>
              <a:rPr lang="en-US" altLang="zh-CN" dirty="0"/>
              <a:t>C++,JAVA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都允许出现同名函数或操作符，只要他们的参数列表不同。</a:t>
            </a:r>
          </a:p>
          <a:p>
            <a:r>
              <a:rPr lang="en-US" altLang="zh-CN" dirty="0"/>
              <a:t>2. GO</a:t>
            </a:r>
            <a:r>
              <a:rPr lang="zh-CN" altLang="en-US" dirty="0"/>
              <a:t>语言支持类，类成员方法，类的组合，但反对继承，反对虚函数（</a:t>
            </a:r>
            <a:r>
              <a:rPr lang="en-US" altLang="zh-CN" dirty="0"/>
              <a:t>virtual function)</a:t>
            </a:r>
            <a:r>
              <a:rPr lang="zh-CN" altLang="en-US" dirty="0"/>
              <a:t>和纯虚函数重载。</a:t>
            </a:r>
          </a:p>
          <a:p>
            <a:r>
              <a:rPr lang="en-US" altLang="zh-CN" dirty="0"/>
              <a:t>3. Go</a:t>
            </a:r>
            <a:r>
              <a:rPr lang="zh-CN" altLang="en-US" dirty="0"/>
              <a:t>也提供了继承，只不过是采用了组合的文法来提供。</a:t>
            </a:r>
          </a:p>
          <a:p>
            <a:r>
              <a:rPr lang="en-US" altLang="zh-CN" dirty="0"/>
              <a:t>type FOO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Base</a:t>
            </a:r>
          </a:p>
          <a:p>
            <a:r>
              <a:rPr lang="en-US" altLang="zh-CN" dirty="0"/>
              <a:t>	...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(foo *FOO) Bar() {</a:t>
            </a:r>
          </a:p>
          <a:p>
            <a:r>
              <a:rPr lang="en-US" altLang="zh-CN" dirty="0"/>
              <a:t>	....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4. Go</a:t>
            </a:r>
            <a:r>
              <a:rPr lang="zh-CN" altLang="en-US" dirty="0"/>
              <a:t>语言放弃了构造函数</a:t>
            </a:r>
            <a:r>
              <a:rPr lang="en-US" altLang="zh-CN" dirty="0"/>
              <a:t>(constructor)</a:t>
            </a:r>
            <a:r>
              <a:rPr lang="zh-CN" altLang="en-US" dirty="0"/>
              <a:t>和析构函数（</a:t>
            </a:r>
            <a:r>
              <a:rPr lang="en-US" altLang="zh-CN" dirty="0"/>
              <a:t>destructor)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6206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编程哲学：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0648"/>
            <a:ext cx="8712968" cy="633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接口（</a:t>
            </a:r>
            <a:r>
              <a:rPr lang="en-US" altLang="zh-CN" dirty="0"/>
              <a:t>interface)</a:t>
            </a:r>
          </a:p>
          <a:p>
            <a:r>
              <a:rPr lang="en-US" altLang="zh-CN" dirty="0"/>
              <a:t>Go</a:t>
            </a:r>
            <a:r>
              <a:rPr lang="zh-CN" altLang="en-US" dirty="0"/>
              <a:t>语言中的接口与其他语言最大的一点区别是它的非侵入性，在</a:t>
            </a:r>
            <a:r>
              <a:rPr lang="en-US" altLang="zh-CN" dirty="0"/>
              <a:t>C++,Java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中，为了实现一个接口，你需要从该接口继承，如：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Class Foo implements </a:t>
            </a:r>
            <a:r>
              <a:rPr lang="en-US" altLang="zh-CN" dirty="0" err="1"/>
              <a:t>IFoo</a:t>
            </a:r>
            <a:r>
              <a:rPr lang="en-US" altLang="zh-CN" dirty="0"/>
              <a:t> {	 //Java</a:t>
            </a:r>
            <a:r>
              <a:rPr lang="zh-CN" altLang="en-US" dirty="0"/>
              <a:t>文法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class Foo: public </a:t>
            </a:r>
            <a:r>
              <a:rPr lang="en-US" altLang="zh-CN" dirty="0" err="1"/>
              <a:t>IFoo</a:t>
            </a:r>
            <a:r>
              <a:rPr lang="en-US" altLang="zh-CN" dirty="0"/>
              <a:t> { //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 dirty="0"/>
              <a:t>		....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IFOO* foo = new Foo;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Go</a:t>
            </a:r>
            <a:r>
              <a:rPr lang="zh-CN" altLang="en-US" dirty="0"/>
              <a:t>语言中，实现类的时候 无需从接口派生，如：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type Foo </a:t>
            </a:r>
            <a:r>
              <a:rPr lang="en-US" altLang="zh-CN" dirty="0" err="1"/>
              <a:t>struct</a:t>
            </a:r>
            <a:r>
              <a:rPr lang="en-US" altLang="zh-CN" dirty="0"/>
              <a:t> { //Go</a:t>
            </a:r>
          </a:p>
          <a:p>
            <a:r>
              <a:rPr lang="en-US" altLang="zh-CN" dirty="0"/>
              <a:t>		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foo IFOO = new(Foo) </a:t>
            </a:r>
            <a:r>
              <a:rPr lang="zh-CN" altLang="en-US" dirty="0"/>
              <a:t>只要</a:t>
            </a:r>
            <a:r>
              <a:rPr lang="en-US" altLang="zh-CN" dirty="0"/>
              <a:t>Foo</a:t>
            </a:r>
            <a:r>
              <a:rPr lang="zh-CN" altLang="en-US" dirty="0"/>
              <a:t>实现了接口</a:t>
            </a:r>
            <a:r>
              <a:rPr lang="en-US" altLang="zh-CN" dirty="0"/>
              <a:t>IFOO</a:t>
            </a:r>
            <a:r>
              <a:rPr lang="zh-CN" altLang="en-US" dirty="0"/>
              <a:t>要求的所有方法，就实现了该接口，可以进行赋值。</a:t>
            </a:r>
          </a:p>
          <a:p>
            <a:r>
              <a:rPr lang="zh-CN" altLang="en-US" dirty="0"/>
              <a:t>	对比：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type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a </a:t>
            </a:r>
            <a:r>
              <a:rPr lang="en-US" altLang="zh-CN" dirty="0" err="1"/>
              <a:t>ea</a:t>
            </a:r>
            <a:r>
              <a:rPr lang="en-US" altLang="zh-CN" dirty="0"/>
              <a:t>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76672"/>
            <a:ext cx="6318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规范：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代码风格规范：</a:t>
            </a:r>
          </a:p>
          <a:p>
            <a:r>
              <a:rPr lang="en-US" altLang="zh-CN" dirty="0"/>
              <a:t>a:	</a:t>
            </a:r>
            <a:r>
              <a:rPr lang="zh-CN" altLang="en-US" dirty="0"/>
              <a:t>正确：	</a:t>
            </a:r>
            <a:r>
              <a:rPr lang="en-US" altLang="zh-CN" dirty="0"/>
              <a:t>if expression {</a:t>
            </a:r>
          </a:p>
          <a:p>
            <a:r>
              <a:rPr lang="en-US" altLang="zh-CN" dirty="0"/>
              <a:t>				</a:t>
            </a:r>
            <a:r>
              <a:rPr lang="zh-CN" altLang="en-US" dirty="0"/>
              <a:t>。。。。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错误：	</a:t>
            </a:r>
            <a:r>
              <a:rPr lang="en-US" altLang="zh-CN" dirty="0"/>
              <a:t>if expression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b: 	</a:t>
            </a:r>
            <a:r>
              <a:rPr lang="zh-CN" altLang="en-US" dirty="0"/>
              <a:t>要求</a:t>
            </a:r>
            <a:r>
              <a:rPr lang="en-US" altLang="zh-CN" dirty="0"/>
              <a:t>public</a:t>
            </a:r>
            <a:r>
              <a:rPr lang="zh-CN" altLang="en-US" dirty="0"/>
              <a:t>的变量必须以大写字母开头，</a:t>
            </a:r>
            <a:r>
              <a:rPr lang="en-US" altLang="zh-CN" dirty="0"/>
              <a:t>private</a:t>
            </a:r>
            <a:r>
              <a:rPr lang="zh-CN" altLang="en-US" dirty="0"/>
              <a:t>变量则以小写字母开头</a:t>
            </a:r>
          </a:p>
        </p:txBody>
      </p:sp>
    </p:spTree>
    <p:extLst>
      <p:ext uri="{BB962C8B-B14F-4D97-AF65-F5344CB8AC3E}">
        <p14:creationId xmlns:p14="http://schemas.microsoft.com/office/powerpoint/2010/main" val="1032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3"/>
            <a:ext cx="6462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错误处理规范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f,err</a:t>
            </a:r>
            <a:r>
              <a:rPr lang="en-US" altLang="zh-CN" dirty="0"/>
              <a:t> := </a:t>
            </a:r>
            <a:r>
              <a:rPr lang="en-US" altLang="zh-CN" dirty="0" err="1"/>
              <a:t>os.Open</a:t>
            </a:r>
            <a:r>
              <a:rPr lang="en-US" altLang="zh-CN" dirty="0"/>
              <a:t>(filename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if err != nil 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log.Println</a:t>
            </a:r>
            <a:r>
              <a:rPr lang="en-US" altLang="zh-CN" dirty="0"/>
              <a:t>("open file failed:" ,err)</a:t>
            </a:r>
          </a:p>
          <a:p>
            <a:r>
              <a:rPr lang="en-US" altLang="zh-CN" dirty="0"/>
              <a:t>			return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defer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type </a:t>
            </a:r>
            <a:r>
              <a:rPr lang="en-US" altLang="zh-CN" dirty="0"/>
              <a:t>error interface{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Error</a:t>
            </a:r>
            <a:r>
              <a:rPr lang="en-US" altLang="zh-CN" dirty="0"/>
              <a:t>() string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04664"/>
            <a:ext cx="5328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包管理</a:t>
            </a:r>
          </a:p>
          <a:p>
            <a:r>
              <a:rPr lang="zh-CN" altLang="en-US" dirty="0"/>
              <a:t>	存放路径：</a:t>
            </a:r>
            <a:r>
              <a:rPr lang="en-US" altLang="zh-CN" dirty="0" err="1"/>
              <a:t>src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契约规范（接口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单元测试规范</a:t>
            </a:r>
          </a:p>
          <a:p>
            <a:r>
              <a:rPr lang="zh-CN" altLang="en-US" dirty="0"/>
              <a:t>	命名规则：</a:t>
            </a:r>
            <a:r>
              <a:rPr lang="en-US" altLang="zh-CN" dirty="0"/>
              <a:t>"*_</a:t>
            </a:r>
            <a:r>
              <a:rPr lang="en-US" altLang="zh-CN" dirty="0" err="1"/>
              <a:t>test.go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ginkgo</a:t>
            </a:r>
            <a:r>
              <a:rPr lang="zh-CN" altLang="en-US" dirty="0"/>
              <a:t>、</a:t>
            </a:r>
            <a:r>
              <a:rPr lang="en-US" altLang="zh-CN" dirty="0" err="1"/>
              <a:t>gomega</a:t>
            </a:r>
            <a:r>
              <a:rPr lang="en-US" altLang="zh-CN" dirty="0"/>
              <a:t>(BDD</a:t>
            </a:r>
            <a:r>
              <a:rPr lang="zh-CN" altLang="en-US" dirty="0"/>
              <a:t>行为驱动开发）</a:t>
            </a:r>
          </a:p>
          <a:p>
            <a:r>
              <a:rPr lang="zh-CN" altLang="en-US" dirty="0"/>
              <a:t>	执行方法：</a:t>
            </a:r>
            <a:r>
              <a:rPr lang="en-US" altLang="zh-CN" dirty="0"/>
              <a:t>go test  </a:t>
            </a:r>
            <a:r>
              <a:rPr lang="zh-CN" altLang="en-US" dirty="0"/>
              <a:t>或 </a:t>
            </a:r>
            <a:r>
              <a:rPr lang="en-US" altLang="zh-CN" dirty="0"/>
              <a:t>ginkgo -v .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功能开发的流程规范</a:t>
            </a:r>
          </a:p>
        </p:txBody>
      </p:sp>
    </p:spTree>
    <p:extLst>
      <p:ext uri="{BB962C8B-B14F-4D97-AF65-F5344CB8AC3E}">
        <p14:creationId xmlns:p14="http://schemas.microsoft.com/office/powerpoint/2010/main" val="1551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</TotalTime>
  <Words>264</Words>
  <Application>Microsoft Office PowerPoint</Application>
  <PresentationFormat>全屏显示(4:3)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主管人员</vt:lpstr>
      <vt:lpstr>GO编程基础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</dc:creator>
  <cp:lastModifiedBy>Tan</cp:lastModifiedBy>
  <cp:revision>17</cp:revision>
  <dcterms:created xsi:type="dcterms:W3CDTF">2016-08-08T15:33:11Z</dcterms:created>
  <dcterms:modified xsi:type="dcterms:W3CDTF">2016-08-08T16:49:26Z</dcterms:modified>
</cp:coreProperties>
</file>