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2"/>
  </p:notesMasterIdLst>
  <p:sldIdLst>
    <p:sldId id="261" r:id="rId2"/>
    <p:sldId id="262" r:id="rId3"/>
    <p:sldId id="256" r:id="rId4"/>
    <p:sldId id="257" r:id="rId5"/>
    <p:sldId id="258" r:id="rId6"/>
    <p:sldId id="259" r:id="rId7"/>
    <p:sldId id="260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DE076-7DD3-430D-873F-0C2D7986ADDE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F4300-D31A-4056-BCA6-A37E0D5FF8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62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F4300-D31A-4056-BCA6-A37E0D5FF85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431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F4300-D31A-4056-BCA6-A37E0D5FF85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85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</a:t>
            </a:r>
            <a:r>
              <a:rPr lang="zh-CN" altLang="en-US" dirty="0" smtClean="0"/>
              <a:t>编程基础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什么是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Go</a:t>
            </a:r>
          </a:p>
          <a:p>
            <a:pPr lvl="1"/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Go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是一门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</a:rPr>
              <a:t>并发支持，垃圾回收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的编译型 系统编程语言，旨在创造一门只有在静态编译语言的的 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</a:rPr>
              <a:t>高性能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 和动态语言的 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</a:rPr>
              <a:t>高效开发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之间拥有良好平衡的一门编程语言。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1"/>
            <a:endParaRPr lang="en-US" altLang="zh-CN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GO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的主要特点有哪些？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类型安全 和 内存安全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以非常直观和极低代价的方案实现 高并发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高效的垃圾回收机制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快速编译（同时解决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C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语言中头文件太多问题）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为多核计算机提供性能提升方案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UTF-8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编码支持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795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87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88640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Go</a:t>
            </a:r>
            <a:r>
              <a:rPr lang="zh-CN" altLang="en-US" dirty="0" smtClean="0"/>
              <a:t>的价值：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阅读文章：</a:t>
            </a:r>
            <a:r>
              <a:rPr lang="en-US" altLang="zh-CN" dirty="0" smtClean="0"/>
              <a:t>go</a:t>
            </a:r>
            <a:r>
              <a:rPr lang="zh-CN" altLang="en-US" dirty="0"/>
              <a:t>在谷歌，以软件工程为目的的语言设计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Go</a:t>
            </a:r>
            <a:r>
              <a:rPr lang="zh-CN" altLang="en-US" dirty="0" smtClean="0"/>
              <a:t>目前有多少实际应用和资源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全球最大视频网站</a:t>
            </a:r>
            <a:r>
              <a:rPr lang="en-US" altLang="zh-CN" dirty="0" err="1" smtClean="0"/>
              <a:t>Youtube</a:t>
            </a:r>
            <a:r>
              <a:rPr lang="en-US" altLang="zh-CN" dirty="0" smtClean="0"/>
              <a:t>(</a:t>
            </a:r>
            <a:r>
              <a:rPr lang="zh-CN" altLang="en-US" dirty="0" smtClean="0"/>
              <a:t>谷歌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七</a:t>
            </a:r>
            <a:r>
              <a:rPr lang="zh-CN" altLang="en-US" dirty="0" smtClean="0"/>
              <a:t>牛云存储以及旗下网盘服务（</a:t>
            </a:r>
            <a:r>
              <a:rPr lang="en-US" altLang="zh-CN" dirty="0" smtClean="0"/>
              <a:t>Q</a:t>
            </a:r>
            <a:r>
              <a:rPr lang="zh-CN" altLang="en-US" dirty="0" smtClean="0"/>
              <a:t>盘）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已</a:t>
            </a:r>
            <a:r>
              <a:rPr lang="zh-CN" altLang="en-US" dirty="0" smtClean="0"/>
              <a:t>在服务端使用</a:t>
            </a:r>
            <a:r>
              <a:rPr lang="en-US" altLang="zh-CN" dirty="0" smtClean="0"/>
              <a:t>Go</a:t>
            </a:r>
            <a:r>
              <a:rPr lang="zh-CN" altLang="en-US" dirty="0" smtClean="0"/>
              <a:t>开发的著名企业：谷歌，盛大，七牛，</a:t>
            </a:r>
            <a:r>
              <a:rPr lang="en-US" altLang="zh-CN" dirty="0" smtClean="0"/>
              <a:t>360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其他海量开源项目：</a:t>
            </a:r>
            <a:r>
              <a:rPr lang="en-US" altLang="zh-CN" dirty="0" smtClean="0"/>
              <a:t>go-wiki, </a:t>
            </a:r>
            <a:r>
              <a:rPr lang="en-US" altLang="zh-CN" dirty="0" err="1" smtClean="0"/>
              <a:t>GoDoc</a:t>
            </a:r>
            <a:r>
              <a:rPr lang="en-US" altLang="zh-CN" dirty="0" smtClean="0"/>
              <a:t>, Go Language Resources</a:t>
            </a:r>
          </a:p>
        </p:txBody>
      </p:sp>
    </p:spTree>
    <p:extLst>
      <p:ext uri="{BB962C8B-B14F-4D97-AF65-F5344CB8AC3E}">
        <p14:creationId xmlns:p14="http://schemas.microsoft.com/office/powerpoint/2010/main" val="14419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06735" y="1196752"/>
            <a:ext cx="79208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C </a:t>
            </a:r>
            <a:r>
              <a:rPr lang="zh-CN" altLang="en-US" dirty="0"/>
              <a:t>面向过程，</a:t>
            </a:r>
            <a:r>
              <a:rPr lang="en-US" altLang="zh-CN" dirty="0"/>
              <a:t>JAVA/C++</a:t>
            </a:r>
            <a:r>
              <a:rPr lang="zh-CN" altLang="en-US" dirty="0"/>
              <a:t>面向对象</a:t>
            </a:r>
          </a:p>
          <a:p>
            <a:r>
              <a:rPr lang="en-US" altLang="zh-CN" dirty="0"/>
              <a:t>1. Go</a:t>
            </a:r>
            <a:r>
              <a:rPr lang="zh-CN" altLang="en-US" dirty="0"/>
              <a:t>语言反对函数和操作符重载</a:t>
            </a:r>
            <a:r>
              <a:rPr lang="en-US" altLang="zh-CN" dirty="0"/>
              <a:t>(overload), </a:t>
            </a:r>
            <a:r>
              <a:rPr lang="zh-CN" altLang="en-US" dirty="0"/>
              <a:t>而</a:t>
            </a:r>
            <a:r>
              <a:rPr lang="en-US" altLang="zh-CN" dirty="0"/>
              <a:t>C++,JAVA</a:t>
            </a:r>
            <a:r>
              <a:rPr lang="zh-CN" altLang="en-US" dirty="0"/>
              <a:t>和</a:t>
            </a:r>
            <a:r>
              <a:rPr lang="en-US" altLang="zh-CN" dirty="0"/>
              <a:t>C#</a:t>
            </a:r>
            <a:r>
              <a:rPr lang="zh-CN" altLang="en-US" dirty="0"/>
              <a:t>都允许出现同名函数或操作符，只要他们的参数列表不同。</a:t>
            </a:r>
          </a:p>
          <a:p>
            <a:r>
              <a:rPr lang="en-US" altLang="zh-CN" dirty="0"/>
              <a:t>2. GO</a:t>
            </a:r>
            <a:r>
              <a:rPr lang="zh-CN" altLang="en-US" dirty="0"/>
              <a:t>语言支持类，类成员方法，类的组合，但反对继承，反对虚函数（</a:t>
            </a:r>
            <a:r>
              <a:rPr lang="en-US" altLang="zh-CN" dirty="0"/>
              <a:t>virtual function)</a:t>
            </a:r>
            <a:r>
              <a:rPr lang="zh-CN" altLang="en-US" dirty="0"/>
              <a:t>和纯虚函数重载。</a:t>
            </a:r>
          </a:p>
          <a:p>
            <a:r>
              <a:rPr lang="en-US" altLang="zh-CN" dirty="0"/>
              <a:t>3. Go</a:t>
            </a:r>
            <a:r>
              <a:rPr lang="zh-CN" altLang="en-US" dirty="0"/>
              <a:t>也提供了继承，只不过是采用了组合的文法来提供。</a:t>
            </a:r>
          </a:p>
          <a:p>
            <a:r>
              <a:rPr lang="en-US" altLang="zh-CN" dirty="0"/>
              <a:t>type FOO </a:t>
            </a:r>
            <a:r>
              <a:rPr lang="en-US" altLang="zh-CN" dirty="0" err="1"/>
              <a:t>struct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	Base</a:t>
            </a:r>
          </a:p>
          <a:p>
            <a:r>
              <a:rPr lang="en-US" altLang="zh-CN" dirty="0"/>
              <a:t>	...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 err="1"/>
              <a:t>func</a:t>
            </a:r>
            <a:r>
              <a:rPr lang="en-US" altLang="zh-CN" dirty="0"/>
              <a:t> (foo *FOO) Bar() {</a:t>
            </a:r>
          </a:p>
          <a:p>
            <a:r>
              <a:rPr lang="en-US" altLang="zh-CN" dirty="0"/>
              <a:t>	....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/>
              <a:t>4. Go</a:t>
            </a:r>
            <a:r>
              <a:rPr lang="zh-CN" altLang="en-US" dirty="0"/>
              <a:t>语言放弃了构造函数</a:t>
            </a:r>
            <a:r>
              <a:rPr lang="en-US" altLang="zh-CN" dirty="0"/>
              <a:t>(constructor)</a:t>
            </a:r>
            <a:r>
              <a:rPr lang="zh-CN" altLang="en-US" dirty="0"/>
              <a:t>和析构函数（</a:t>
            </a:r>
            <a:r>
              <a:rPr lang="en-US" altLang="zh-CN" dirty="0"/>
              <a:t>destructor)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5576" y="620688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GO</a:t>
            </a:r>
            <a:r>
              <a:rPr lang="zh-CN" altLang="en-US" dirty="0"/>
              <a:t>编程哲学：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221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260648"/>
            <a:ext cx="8712968" cy="6336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5. </a:t>
            </a:r>
            <a:r>
              <a:rPr lang="zh-CN" altLang="en-US" dirty="0"/>
              <a:t>接口（</a:t>
            </a:r>
            <a:r>
              <a:rPr lang="en-US" altLang="zh-CN" dirty="0"/>
              <a:t>interface)</a:t>
            </a:r>
          </a:p>
          <a:p>
            <a:r>
              <a:rPr lang="en-US" altLang="zh-CN" dirty="0"/>
              <a:t>Go</a:t>
            </a:r>
            <a:r>
              <a:rPr lang="zh-CN" altLang="en-US" dirty="0"/>
              <a:t>语言中的接口与其他语言最大的一点区别是它的非侵入性，在</a:t>
            </a:r>
            <a:r>
              <a:rPr lang="en-US" altLang="zh-CN" dirty="0"/>
              <a:t>C++,Java</a:t>
            </a:r>
            <a:r>
              <a:rPr lang="zh-CN" altLang="en-US" dirty="0"/>
              <a:t>和</a:t>
            </a:r>
            <a:r>
              <a:rPr lang="en-US" altLang="zh-CN" dirty="0"/>
              <a:t>C#</a:t>
            </a:r>
            <a:r>
              <a:rPr lang="zh-CN" altLang="en-US" dirty="0"/>
              <a:t>中，为了实现一个接口，你需要从该接口继承，如：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Class Foo implements </a:t>
            </a:r>
            <a:r>
              <a:rPr lang="en-US" altLang="zh-CN" dirty="0" err="1"/>
              <a:t>IFoo</a:t>
            </a:r>
            <a:r>
              <a:rPr lang="en-US" altLang="zh-CN" dirty="0"/>
              <a:t> {	 //Java</a:t>
            </a:r>
            <a:r>
              <a:rPr lang="zh-CN" altLang="en-US" dirty="0"/>
              <a:t>文法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...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class Foo: public </a:t>
            </a:r>
            <a:r>
              <a:rPr lang="en-US" altLang="zh-CN" dirty="0" err="1"/>
              <a:t>IFoo</a:t>
            </a:r>
            <a:r>
              <a:rPr lang="en-US" altLang="zh-CN" dirty="0"/>
              <a:t> { //</a:t>
            </a:r>
            <a:r>
              <a:rPr lang="en-US" altLang="zh-CN" dirty="0" err="1"/>
              <a:t>c++</a:t>
            </a:r>
            <a:endParaRPr lang="en-US" altLang="zh-CN" dirty="0"/>
          </a:p>
          <a:p>
            <a:r>
              <a:rPr lang="en-US" altLang="zh-CN" dirty="0"/>
              <a:t>		....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IFOO* foo = new Foo;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在</a:t>
            </a:r>
            <a:r>
              <a:rPr lang="en-US" altLang="zh-CN" dirty="0"/>
              <a:t>Go</a:t>
            </a:r>
            <a:r>
              <a:rPr lang="zh-CN" altLang="en-US" dirty="0"/>
              <a:t>语言中，实现类的时候 无需从接口派生，如：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type Foo </a:t>
            </a:r>
            <a:r>
              <a:rPr lang="en-US" altLang="zh-CN" dirty="0" err="1"/>
              <a:t>struct</a:t>
            </a:r>
            <a:r>
              <a:rPr lang="en-US" altLang="zh-CN" dirty="0"/>
              <a:t> { //Go</a:t>
            </a:r>
          </a:p>
          <a:p>
            <a:r>
              <a:rPr lang="en-US" altLang="zh-CN" dirty="0"/>
              <a:t>		...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var</a:t>
            </a:r>
            <a:r>
              <a:rPr lang="en-US" altLang="zh-CN" dirty="0"/>
              <a:t> foo IFOO = new(Foo) </a:t>
            </a:r>
            <a:r>
              <a:rPr lang="zh-CN" altLang="en-US" dirty="0"/>
              <a:t>只要</a:t>
            </a:r>
            <a:r>
              <a:rPr lang="en-US" altLang="zh-CN" dirty="0"/>
              <a:t>Foo</a:t>
            </a:r>
            <a:r>
              <a:rPr lang="zh-CN" altLang="en-US" dirty="0"/>
              <a:t>实现了接口</a:t>
            </a:r>
            <a:r>
              <a:rPr lang="en-US" altLang="zh-CN" dirty="0"/>
              <a:t>IFOO</a:t>
            </a:r>
            <a:r>
              <a:rPr lang="zh-CN" altLang="en-US" dirty="0"/>
              <a:t>要求的所有方法，就实现了该接口，可以进行赋值。</a:t>
            </a:r>
          </a:p>
          <a:p>
            <a:r>
              <a:rPr lang="zh-CN" altLang="en-US" dirty="0"/>
              <a:t>	对比： 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type </a:t>
            </a:r>
            <a:r>
              <a:rPr lang="en-US" altLang="zh-CN" dirty="0" err="1"/>
              <a:t>ea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var</a:t>
            </a:r>
            <a:r>
              <a:rPr lang="en-US" altLang="zh-CN" dirty="0"/>
              <a:t> a </a:t>
            </a:r>
            <a:r>
              <a:rPr lang="en-US" altLang="zh-CN" dirty="0" err="1"/>
              <a:t>ea</a:t>
            </a:r>
            <a:r>
              <a:rPr lang="en-US" altLang="zh-CN" dirty="0"/>
              <a:t> =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86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476672"/>
            <a:ext cx="63184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规范：</a:t>
            </a:r>
          </a:p>
          <a:p>
            <a:r>
              <a:rPr lang="en-US" altLang="zh-CN" dirty="0"/>
              <a:t>1. </a:t>
            </a:r>
            <a:r>
              <a:rPr lang="zh-CN" altLang="en-US" dirty="0"/>
              <a:t>代码风格规范：</a:t>
            </a:r>
          </a:p>
          <a:p>
            <a:r>
              <a:rPr lang="en-US" altLang="zh-CN" dirty="0"/>
              <a:t>a:	</a:t>
            </a:r>
            <a:r>
              <a:rPr lang="zh-CN" altLang="en-US" dirty="0"/>
              <a:t>正确：	</a:t>
            </a:r>
            <a:r>
              <a:rPr lang="en-US" altLang="zh-CN" dirty="0"/>
              <a:t>if expression {</a:t>
            </a:r>
          </a:p>
          <a:p>
            <a:r>
              <a:rPr lang="en-US" altLang="zh-CN" dirty="0"/>
              <a:t>				</a:t>
            </a:r>
            <a:r>
              <a:rPr lang="zh-CN" altLang="en-US" dirty="0"/>
              <a:t>。。。。</a:t>
            </a:r>
          </a:p>
          <a:p>
            <a:r>
              <a:rPr lang="zh-CN" altLang="en-US" dirty="0"/>
              <a:t>			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错误：	</a:t>
            </a:r>
            <a:r>
              <a:rPr lang="en-US" altLang="zh-CN" dirty="0"/>
              <a:t>if expression</a:t>
            </a:r>
          </a:p>
          <a:p>
            <a:r>
              <a:rPr lang="en-US" altLang="zh-CN" dirty="0"/>
              <a:t>			{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b: 	</a:t>
            </a:r>
            <a:r>
              <a:rPr lang="zh-CN" altLang="en-US" dirty="0"/>
              <a:t>要求</a:t>
            </a:r>
            <a:r>
              <a:rPr lang="en-US" altLang="zh-CN" dirty="0"/>
              <a:t>public</a:t>
            </a:r>
            <a:r>
              <a:rPr lang="zh-CN" altLang="en-US" dirty="0"/>
              <a:t>的变量必须以大写字母开头，</a:t>
            </a:r>
            <a:r>
              <a:rPr lang="en-US" altLang="zh-CN" dirty="0"/>
              <a:t>private</a:t>
            </a:r>
            <a:r>
              <a:rPr lang="zh-CN" altLang="en-US" dirty="0"/>
              <a:t>变量则以小写字母开头</a:t>
            </a:r>
          </a:p>
        </p:txBody>
      </p:sp>
    </p:spTree>
    <p:extLst>
      <p:ext uri="{BB962C8B-B14F-4D97-AF65-F5344CB8AC3E}">
        <p14:creationId xmlns:p14="http://schemas.microsoft.com/office/powerpoint/2010/main" val="103231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476673"/>
            <a:ext cx="64624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错误处理规范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f,err</a:t>
            </a:r>
            <a:r>
              <a:rPr lang="en-US" altLang="zh-CN" dirty="0"/>
              <a:t> := </a:t>
            </a:r>
            <a:r>
              <a:rPr lang="en-US" altLang="zh-CN" dirty="0" err="1"/>
              <a:t>os.Open</a:t>
            </a:r>
            <a:r>
              <a:rPr lang="en-US" altLang="zh-CN" dirty="0"/>
              <a:t>(filename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if err != nil 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log.Println</a:t>
            </a:r>
            <a:r>
              <a:rPr lang="en-US" altLang="zh-CN" dirty="0"/>
              <a:t>("open file failed:" ,err)</a:t>
            </a:r>
          </a:p>
          <a:p>
            <a:r>
              <a:rPr lang="en-US" altLang="zh-CN" dirty="0"/>
              <a:t>			return 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defer </a:t>
            </a:r>
            <a:r>
              <a:rPr lang="en-US" altLang="zh-CN" dirty="0" err="1"/>
              <a:t>f.Close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		</a:t>
            </a:r>
          </a:p>
          <a:p>
            <a:r>
              <a:rPr lang="en-US" altLang="zh-CN" dirty="0"/>
              <a:t>		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type </a:t>
            </a:r>
            <a:r>
              <a:rPr lang="en-US" altLang="zh-CN" dirty="0"/>
              <a:t>error interface{</a:t>
            </a:r>
          </a:p>
          <a:p>
            <a:r>
              <a:rPr lang="en-US" altLang="zh-CN" dirty="0"/>
              <a:t>		</a:t>
            </a:r>
            <a:r>
              <a:rPr lang="en-US" altLang="zh-CN" dirty="0" smtClean="0"/>
              <a:t>Error</a:t>
            </a:r>
            <a:r>
              <a:rPr lang="en-US" altLang="zh-CN" dirty="0"/>
              <a:t>() string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057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404664"/>
            <a:ext cx="53285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包管理</a:t>
            </a:r>
          </a:p>
          <a:p>
            <a:r>
              <a:rPr lang="zh-CN" altLang="en-US" dirty="0"/>
              <a:t>	存放路径：</a:t>
            </a:r>
            <a:r>
              <a:rPr lang="en-US" altLang="zh-CN" dirty="0" err="1"/>
              <a:t>src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en-US" altLang="zh-CN" dirty="0"/>
              <a:t>. </a:t>
            </a:r>
            <a:r>
              <a:rPr lang="zh-CN" altLang="en-US" dirty="0"/>
              <a:t>契约规范（接口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5. </a:t>
            </a:r>
            <a:r>
              <a:rPr lang="zh-CN" altLang="en-US" dirty="0"/>
              <a:t>单元测试规范</a:t>
            </a:r>
          </a:p>
          <a:p>
            <a:r>
              <a:rPr lang="zh-CN" altLang="en-US" dirty="0"/>
              <a:t>	命名规则：</a:t>
            </a:r>
            <a:r>
              <a:rPr lang="en-US" altLang="zh-CN" dirty="0"/>
              <a:t>"*_</a:t>
            </a:r>
            <a:r>
              <a:rPr lang="en-US" altLang="zh-CN" dirty="0" err="1"/>
              <a:t>test.go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	ginkgo</a:t>
            </a:r>
            <a:r>
              <a:rPr lang="zh-CN" altLang="en-US" dirty="0"/>
              <a:t>、</a:t>
            </a:r>
            <a:r>
              <a:rPr lang="en-US" altLang="zh-CN" dirty="0" err="1"/>
              <a:t>gomega</a:t>
            </a:r>
            <a:r>
              <a:rPr lang="en-US" altLang="zh-CN" dirty="0"/>
              <a:t>(BDD</a:t>
            </a:r>
            <a:r>
              <a:rPr lang="zh-CN" altLang="en-US" dirty="0"/>
              <a:t>行为驱动开发）</a:t>
            </a:r>
          </a:p>
          <a:p>
            <a:r>
              <a:rPr lang="zh-CN" altLang="en-US" dirty="0"/>
              <a:t>	执行方法：</a:t>
            </a:r>
            <a:r>
              <a:rPr lang="en-US" altLang="zh-CN" dirty="0"/>
              <a:t>go test  </a:t>
            </a:r>
            <a:r>
              <a:rPr lang="zh-CN" altLang="en-US" dirty="0"/>
              <a:t>或 </a:t>
            </a:r>
            <a:r>
              <a:rPr lang="en-US" altLang="zh-CN" dirty="0"/>
              <a:t>ginkgo -v .</a:t>
            </a:r>
          </a:p>
          <a:p>
            <a:r>
              <a:rPr lang="en-US" altLang="zh-CN" dirty="0"/>
              <a:t>6. </a:t>
            </a:r>
            <a:r>
              <a:rPr lang="zh-CN" altLang="en-US" dirty="0"/>
              <a:t>功能开发的流程规范</a:t>
            </a:r>
          </a:p>
        </p:txBody>
      </p:sp>
    </p:spTree>
    <p:extLst>
      <p:ext uri="{BB962C8B-B14F-4D97-AF65-F5344CB8AC3E}">
        <p14:creationId xmlns:p14="http://schemas.microsoft.com/office/powerpoint/2010/main" val="155114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6672"/>
            <a:ext cx="7704856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Go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Go</a:t>
            </a:r>
            <a:r>
              <a:rPr lang="zh-CN" altLang="en-US" dirty="0" smtClean="0"/>
              <a:t>源码安装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Go</a:t>
            </a:r>
            <a:r>
              <a:rPr lang="zh-CN" altLang="en-US" dirty="0" smtClean="0"/>
              <a:t>标准包安装 （</a:t>
            </a:r>
            <a:r>
              <a:rPr lang="en-US" altLang="zh-CN" dirty="0" smtClean="0"/>
              <a:t>windows)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第三</a:t>
            </a:r>
            <a:r>
              <a:rPr lang="zh-CN" altLang="en-US" dirty="0" smtClean="0"/>
              <a:t>方工具安装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设置环境变量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r>
              <a:rPr lang="zh-CN" altLang="en-US" dirty="0" smtClean="0"/>
              <a:t>根据约定：</a:t>
            </a:r>
            <a:r>
              <a:rPr lang="en-US" altLang="zh-CN" dirty="0" smtClean="0"/>
              <a:t>GOPATH</a:t>
            </a:r>
            <a:r>
              <a:rPr lang="zh-CN" altLang="en-US" dirty="0" smtClean="0"/>
              <a:t>下需要建立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个目录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bin (</a:t>
            </a:r>
            <a:r>
              <a:rPr lang="zh-CN" altLang="en-US" dirty="0" smtClean="0"/>
              <a:t>存放编译后生成的可执行文件）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 smtClean="0"/>
              <a:t>Pkg</a:t>
            </a:r>
            <a:r>
              <a:rPr lang="en-US" altLang="zh-CN" dirty="0" smtClean="0"/>
              <a:t>(</a:t>
            </a:r>
            <a:r>
              <a:rPr lang="zh-CN" altLang="en-US" dirty="0" smtClean="0"/>
              <a:t>存放编译后生成的包文件）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 smtClean="0"/>
              <a:t>Src</a:t>
            </a:r>
            <a:r>
              <a:rPr lang="zh-CN" altLang="en-US" dirty="0" smtClean="0"/>
              <a:t>（存放项目源码）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312764"/>
            <a:ext cx="164782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556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0"/>
            <a:ext cx="8064896" cy="9833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go </a:t>
            </a:r>
            <a:r>
              <a:rPr lang="en-US" altLang="zh-CN" dirty="0" err="1" smtClean="0"/>
              <a:t>env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g</a:t>
            </a:r>
            <a:r>
              <a:rPr lang="en-US" altLang="zh-CN" dirty="0" smtClean="0"/>
              <a:t>o version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常用命令：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400" dirty="0" smtClean="0">
                <a:latin typeface="+mn-ea"/>
              </a:rPr>
              <a:t>go get: </a:t>
            </a:r>
            <a:r>
              <a:rPr lang="zh-CN" altLang="en-US" sz="1400" dirty="0" smtClean="0">
                <a:latin typeface="+mn-ea"/>
              </a:rPr>
              <a:t>获取远程包（需提前安装</a:t>
            </a:r>
            <a:r>
              <a:rPr lang="en-US" altLang="zh-CN" sz="1400" dirty="0" err="1" smtClean="0">
                <a:latin typeface="+mn-ea"/>
              </a:rPr>
              <a:t>git</a:t>
            </a:r>
            <a:r>
              <a:rPr lang="zh-CN" altLang="en-US" sz="1400" dirty="0" smtClean="0">
                <a:latin typeface="+mn-ea"/>
              </a:rPr>
              <a:t>）</a:t>
            </a:r>
            <a:endParaRPr lang="en-US" altLang="zh-CN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400" dirty="0" smtClean="0">
                <a:latin typeface="+mn-ea"/>
              </a:rPr>
              <a:t>go run:  </a:t>
            </a:r>
            <a:r>
              <a:rPr lang="zh-CN" altLang="en-US" sz="1400" dirty="0" smtClean="0">
                <a:latin typeface="+mn-ea"/>
              </a:rPr>
              <a:t>直接运行程序</a:t>
            </a:r>
            <a:endParaRPr lang="en-US" altLang="zh-CN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400" dirty="0" smtClean="0">
                <a:latin typeface="+mn-ea"/>
              </a:rPr>
              <a:t>go build</a:t>
            </a:r>
            <a:r>
              <a:rPr lang="zh-CN" altLang="en-US" sz="1400" dirty="0" smtClean="0">
                <a:latin typeface="+mn-ea"/>
              </a:rPr>
              <a:t>：测试编译， 检查是否有编译错误</a:t>
            </a:r>
            <a:endParaRPr lang="en-US" altLang="zh-CN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400" dirty="0">
                <a:latin typeface="+mn-ea"/>
              </a:rPr>
              <a:t>g</a:t>
            </a:r>
            <a:r>
              <a:rPr lang="en-US" altLang="zh-CN" sz="1400" dirty="0" smtClean="0">
                <a:latin typeface="+mn-ea"/>
              </a:rPr>
              <a:t>o </a:t>
            </a:r>
            <a:r>
              <a:rPr lang="en-US" altLang="zh-CN" sz="1400" dirty="0" err="1" smtClean="0">
                <a:latin typeface="+mn-ea"/>
              </a:rPr>
              <a:t>fmt</a:t>
            </a:r>
            <a:r>
              <a:rPr lang="en-US" altLang="zh-CN" sz="1400" dirty="0" smtClean="0">
                <a:latin typeface="+mn-ea"/>
              </a:rPr>
              <a:t> : </a:t>
            </a:r>
            <a:r>
              <a:rPr lang="zh-CN" altLang="en-US" sz="1400" dirty="0" smtClean="0">
                <a:latin typeface="+mn-ea"/>
              </a:rPr>
              <a:t>格式化源码</a:t>
            </a:r>
            <a:endParaRPr lang="en-US" altLang="zh-CN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400" dirty="0" smtClean="0">
                <a:latin typeface="+mn-ea"/>
              </a:rPr>
              <a:t>go install: </a:t>
            </a:r>
            <a:r>
              <a:rPr lang="zh-CN" altLang="en-US" sz="1400" dirty="0" smtClean="0">
                <a:latin typeface="+mn-ea"/>
              </a:rPr>
              <a:t>编译包文件并编译整个程序</a:t>
            </a:r>
            <a:endParaRPr lang="en-US" altLang="zh-CN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400" dirty="0" smtClean="0">
                <a:latin typeface="+mn-ea"/>
              </a:rPr>
              <a:t>go test:  </a:t>
            </a:r>
            <a:r>
              <a:rPr lang="zh-CN" altLang="en-US" sz="1400" dirty="0" smtClean="0">
                <a:latin typeface="+mn-ea"/>
              </a:rPr>
              <a:t>运行测试文件</a:t>
            </a:r>
            <a:endParaRPr lang="en-US" altLang="zh-CN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400" dirty="0" smtClean="0">
                <a:latin typeface="+mn-ea"/>
              </a:rPr>
              <a:t>go doc: </a:t>
            </a:r>
            <a:r>
              <a:rPr lang="zh-CN" altLang="en-US" sz="1400" dirty="0" smtClean="0">
                <a:latin typeface="+mn-ea"/>
              </a:rPr>
              <a:t>查看文档（</a:t>
            </a:r>
            <a:r>
              <a:rPr lang="en-US" altLang="zh-CN" sz="1400" dirty="0" smtClean="0">
                <a:latin typeface="+mn-ea"/>
              </a:rPr>
              <a:t>CHM</a:t>
            </a:r>
            <a:r>
              <a:rPr lang="zh-CN" altLang="en-US" sz="1400" dirty="0" smtClean="0">
                <a:latin typeface="+mn-ea"/>
              </a:rPr>
              <a:t>手册）</a:t>
            </a:r>
            <a:endParaRPr lang="en-US" altLang="zh-CN" sz="1400" dirty="0"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</a:t>
            </a:r>
            <a:r>
              <a:rPr lang="en-US" altLang="zh-CN" dirty="0" smtClean="0"/>
              <a:t>o doc </a:t>
            </a:r>
            <a:r>
              <a:rPr lang="en-US" altLang="zh-CN" dirty="0" err="1" smtClean="0"/>
              <a:t>fmt</a:t>
            </a:r>
            <a:endParaRPr lang="en-US" altLang="zh-CN" dirty="0" smtClean="0"/>
          </a:p>
          <a:p>
            <a:r>
              <a:rPr lang="en-US" altLang="zh-CN" dirty="0" smtClean="0"/>
              <a:t>go </a:t>
            </a:r>
            <a:r>
              <a:rPr lang="en-US" altLang="zh-CN" dirty="0"/>
              <a:t>doc </a:t>
            </a:r>
            <a:r>
              <a:rPr lang="en-US" altLang="zh-CN" dirty="0" smtClean="0"/>
              <a:t>–http=:1010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83171"/>
            <a:ext cx="43434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593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1426</TotalTime>
  <Words>467</Words>
  <Application>Microsoft Office PowerPoint</Application>
  <PresentationFormat>全屏显示(4:3)</PresentationFormat>
  <Paragraphs>142</Paragraphs>
  <Slides>10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主管人员</vt:lpstr>
      <vt:lpstr>GO编程基础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</dc:creator>
  <cp:lastModifiedBy>Tan</cp:lastModifiedBy>
  <cp:revision>29</cp:revision>
  <dcterms:created xsi:type="dcterms:W3CDTF">2016-08-08T15:33:11Z</dcterms:created>
  <dcterms:modified xsi:type="dcterms:W3CDTF">2016-08-09T16:13:11Z</dcterms:modified>
</cp:coreProperties>
</file>