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4" r:id="rId9"/>
    <p:sldId id="263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2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DE076-7DD3-430D-873F-0C2D7986ADDE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300-D31A-4056-BCA6-A37E0D5FF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2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3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300-D31A-4056-BCA6-A37E0D5FF8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2016/8/14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onsi/gomega" TargetMode="External"/><Relationship Id="rId2" Type="http://schemas.openxmlformats.org/officeDocument/2006/relationships/hyperlink" Target="http://github.com/onsi/gink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什么是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是一门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并发支持，垃圾回收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的编译型 系统编程语言，旨在创造一门只有在静态编译语言的的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高性能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 和动态语言的 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高效开发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之间拥有良好平衡的一门编程语言。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的主要特点有哪些？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类型安全 和 内存安全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以非常直观和极低代价的方案实现 高并发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高效的垃圾回收机制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快速编译（同时解决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语言中头文件太多问题）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为多核计算机提供性能提升方案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编码支持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79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Ginkgo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/>
              <a:t>A </a:t>
            </a:r>
            <a:r>
              <a:rPr lang="en-US" altLang="zh-CN" sz="1800" dirty="0" err="1"/>
              <a:t>Golang</a:t>
            </a:r>
            <a:r>
              <a:rPr lang="en-US" altLang="zh-CN" sz="1800" dirty="0"/>
              <a:t> BDD Testing Framework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Ginkgo</a:t>
            </a:r>
            <a:r>
              <a:rPr lang="en-US" altLang="zh-CN" sz="2000" dirty="0"/>
              <a:t> is a BDD-style </a:t>
            </a:r>
            <a:r>
              <a:rPr lang="en-US" altLang="zh-CN" sz="2000" dirty="0" err="1"/>
              <a:t>Golang</a:t>
            </a:r>
            <a:r>
              <a:rPr lang="en-US" altLang="zh-CN" sz="2000" dirty="0"/>
              <a:t> testing framework built to help you efficiently write expressive and comprehensive tests. It is best paired with </a:t>
            </a:r>
            <a:r>
              <a:rPr lang="en-US" altLang="zh-CN" sz="2000" dirty="0" err="1"/>
              <a:t>the</a:t>
            </a:r>
            <a:r>
              <a:rPr lang="en-US" altLang="zh-CN" sz="2000" dirty="0" err="1">
                <a:hlinkClick r:id="rId3"/>
              </a:rPr>
              <a:t>Gomega</a:t>
            </a:r>
            <a:r>
              <a:rPr lang="en-US" altLang="zh-CN" sz="2000" dirty="0"/>
              <a:t> matcher library but is designed to be matcher-agnostic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7505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010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51520" y="476672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1. </a:t>
            </a:r>
            <a:r>
              <a:rPr lang="zh-CN" altLang="en-US" sz="1400" b="1" dirty="0"/>
              <a:t>获取方式</a:t>
            </a:r>
            <a:r>
              <a:rPr lang="en-US" altLang="zh-CN" sz="1400" b="1" dirty="0"/>
              <a:t>:</a:t>
            </a:r>
          </a:p>
          <a:p>
            <a:r>
              <a:rPr lang="en-US" altLang="zh-CN" sz="1400" b="1" dirty="0"/>
              <a:t>  $ go get github.com/</a:t>
            </a:r>
            <a:r>
              <a:rPr lang="en-US" altLang="zh-CN" sz="1400" b="1" dirty="0" err="1"/>
              <a:t>onsi</a:t>
            </a:r>
            <a:r>
              <a:rPr lang="en-US" altLang="zh-CN" sz="1400" b="1" dirty="0"/>
              <a:t>/ginkgo/ginkgo</a:t>
            </a:r>
          </a:p>
          <a:p>
            <a:r>
              <a:rPr lang="en-US" altLang="zh-CN" sz="1400" b="1" dirty="0"/>
              <a:t>  $ go get github.com/</a:t>
            </a:r>
            <a:r>
              <a:rPr lang="en-US" altLang="zh-CN" sz="1400" b="1" dirty="0" err="1"/>
              <a:t>onsi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gomega</a:t>
            </a:r>
            <a:endParaRPr lang="en-US" altLang="zh-CN" sz="1400" b="1" dirty="0"/>
          </a:p>
          <a:p>
            <a:r>
              <a:rPr lang="en-US" altLang="zh-CN" sz="1400" b="1" dirty="0"/>
              <a:t>       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2. </a:t>
            </a:r>
            <a:r>
              <a:rPr lang="zh-CN" altLang="en-US" sz="1400" b="1" dirty="0"/>
              <a:t>生成测试套件</a:t>
            </a:r>
          </a:p>
          <a:p>
            <a:r>
              <a:rPr lang="zh-CN" altLang="en-US" sz="1400" b="1" dirty="0"/>
              <a:t>	</a:t>
            </a:r>
            <a:r>
              <a:rPr lang="en-US" altLang="zh-CN" sz="1400" b="1" dirty="0"/>
              <a:t>ginkgo </a:t>
            </a:r>
            <a:r>
              <a:rPr lang="en-US" altLang="zh-CN" sz="1400" b="1" dirty="0" smtClean="0"/>
              <a:t>bootstrap</a:t>
            </a:r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简单测试： </a:t>
            </a:r>
            <a:r>
              <a:rPr lang="en-US" altLang="zh-CN" sz="1400" b="1" dirty="0"/>
              <a:t>ginkgo / go test  </a:t>
            </a:r>
            <a:endParaRPr lang="en-US" altLang="zh-CN" sz="1400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49911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6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60648"/>
            <a:ext cx="51125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3, </a:t>
            </a:r>
            <a:r>
              <a:rPr lang="zh-CN" altLang="en-US" sz="1400" dirty="0"/>
              <a:t>添加</a:t>
            </a:r>
            <a:r>
              <a:rPr lang="zh-CN" altLang="en-US" sz="1400" dirty="0" smtClean="0"/>
              <a:t>测试</a:t>
            </a:r>
            <a:r>
              <a:rPr lang="zh-CN" altLang="en-US" sz="1400" dirty="0"/>
              <a:t>文件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ginkgo generate book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内容：</a:t>
            </a:r>
          </a:p>
          <a:p>
            <a:r>
              <a:rPr lang="zh-CN" altLang="en-US" sz="1400" dirty="0"/>
              <a:t>	</a:t>
            </a:r>
            <a:r>
              <a:rPr lang="en-US" altLang="zh-CN" sz="1400" dirty="0"/>
              <a:t>package </a:t>
            </a:r>
            <a:r>
              <a:rPr lang="en-US" altLang="zh-CN" sz="1400" dirty="0" err="1"/>
              <a:t>books_test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	import (</a:t>
            </a:r>
          </a:p>
          <a:p>
            <a:r>
              <a:rPr lang="en-US" altLang="zh-CN" sz="1400" dirty="0"/>
              <a:t>		. "/path/to/books"</a:t>
            </a:r>
          </a:p>
          <a:p>
            <a:r>
              <a:rPr lang="en-US" altLang="zh-CN" sz="1400" dirty="0"/>
              <a:t>		. "github.com/</a:t>
            </a:r>
            <a:r>
              <a:rPr lang="en-US" altLang="zh-CN" sz="1400" dirty="0" err="1"/>
              <a:t>onsi</a:t>
            </a:r>
            <a:r>
              <a:rPr lang="en-US" altLang="zh-CN" sz="1400" dirty="0"/>
              <a:t>/ginkgo"</a:t>
            </a:r>
          </a:p>
          <a:p>
            <a:r>
              <a:rPr lang="en-US" altLang="zh-CN" sz="1400" dirty="0"/>
              <a:t>		. "github.com/</a:t>
            </a:r>
            <a:r>
              <a:rPr lang="en-US" altLang="zh-CN" sz="1400" dirty="0" err="1"/>
              <a:t>onsi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gomega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	)</a:t>
            </a:r>
          </a:p>
          <a:p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_ = Describe("Book",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() {</a:t>
            </a:r>
          </a:p>
          <a:p>
            <a:endParaRPr lang="en-US" altLang="zh-CN" sz="1400" dirty="0"/>
          </a:p>
          <a:p>
            <a:r>
              <a:rPr lang="en-US" altLang="zh-CN" sz="1400" dirty="0"/>
              <a:t>	})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0688"/>
            <a:ext cx="40957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31" y="4437112"/>
            <a:ext cx="4972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76994" y="45811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执行测试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ginkgo / go test</a:t>
            </a:r>
          </a:p>
          <a:p>
            <a:r>
              <a:rPr lang="en-US" altLang="zh-CN" dirty="0"/>
              <a:t>	ginkgo -v </a:t>
            </a:r>
          </a:p>
          <a:p>
            <a:r>
              <a:rPr lang="en-US" altLang="zh-CN" dirty="0"/>
              <a:t>	go test -</a:t>
            </a:r>
            <a:r>
              <a:rPr lang="en-US" altLang="zh-CN" dirty="0" err="1"/>
              <a:t>ginkgo.v</a:t>
            </a:r>
            <a:endParaRPr lang="en-US" altLang="zh-CN" dirty="0"/>
          </a:p>
          <a:p>
            <a:r>
              <a:rPr lang="en-US" altLang="zh-CN" dirty="0"/>
              <a:t>	ginkgo -v --progress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6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的价值：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阅读文章：</a:t>
            </a:r>
            <a:r>
              <a:rPr lang="en-US" altLang="zh-CN" dirty="0" smtClean="0"/>
              <a:t>go</a:t>
            </a:r>
            <a:r>
              <a:rPr lang="zh-CN" altLang="en-US" dirty="0"/>
              <a:t>在谷歌，以软件工程为目的的语言设计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目前有多少实际应用和资源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全球最大视频网站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(</a:t>
            </a:r>
            <a:r>
              <a:rPr lang="zh-CN" altLang="en-US" dirty="0" smtClean="0"/>
              <a:t>谷歌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七</a:t>
            </a:r>
            <a:r>
              <a:rPr lang="zh-CN" altLang="en-US" dirty="0" smtClean="0"/>
              <a:t>牛云存储以及旗下网盘服务（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盘）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已</a:t>
            </a:r>
            <a:r>
              <a:rPr lang="zh-CN" altLang="en-US" dirty="0" smtClean="0"/>
              <a:t>在服务端使用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开发的著名企业：谷歌，盛大，七牛，</a:t>
            </a:r>
            <a:r>
              <a:rPr lang="en-US" altLang="zh-CN" dirty="0" smtClean="0"/>
              <a:t>360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其他海量开源项目：</a:t>
            </a:r>
            <a:r>
              <a:rPr lang="en-US" altLang="zh-CN" dirty="0" smtClean="0"/>
              <a:t>go-wiki, </a:t>
            </a:r>
            <a:r>
              <a:rPr lang="en-US" altLang="zh-CN" dirty="0" err="1" smtClean="0"/>
              <a:t>GoDoc</a:t>
            </a:r>
            <a:r>
              <a:rPr lang="en-US" altLang="zh-CN" dirty="0" smtClean="0"/>
              <a:t>, Go Language Resources</a:t>
            </a:r>
          </a:p>
        </p:txBody>
      </p:sp>
    </p:spTree>
    <p:extLst>
      <p:ext uri="{BB962C8B-B14F-4D97-AF65-F5344CB8AC3E}">
        <p14:creationId xmlns:p14="http://schemas.microsoft.com/office/powerpoint/2010/main" val="1441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6735" y="1196752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 </a:t>
            </a:r>
            <a:r>
              <a:rPr lang="zh-CN" altLang="en-US" dirty="0"/>
              <a:t>面向过程，</a:t>
            </a:r>
            <a:r>
              <a:rPr lang="en-US" altLang="zh-CN" dirty="0"/>
              <a:t>JAVA/C++</a:t>
            </a:r>
            <a:r>
              <a:rPr lang="zh-CN" altLang="en-US" dirty="0"/>
              <a:t>面向对象</a:t>
            </a:r>
          </a:p>
          <a:p>
            <a:r>
              <a:rPr lang="en-US" altLang="zh-CN" dirty="0"/>
              <a:t>1. Go</a:t>
            </a:r>
            <a:r>
              <a:rPr lang="zh-CN" altLang="en-US" dirty="0"/>
              <a:t>语言反对函数和操作符重载</a:t>
            </a:r>
            <a:r>
              <a:rPr lang="en-US" altLang="zh-CN" dirty="0"/>
              <a:t>(overload), </a:t>
            </a:r>
            <a:r>
              <a:rPr lang="zh-CN" altLang="en-US" dirty="0"/>
              <a:t>而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都允许出现同名函数或操作符，只要他们的参数列表不同。</a:t>
            </a:r>
          </a:p>
          <a:p>
            <a:r>
              <a:rPr lang="en-US" altLang="zh-CN" dirty="0"/>
              <a:t>2. GO</a:t>
            </a:r>
            <a:r>
              <a:rPr lang="zh-CN" altLang="en-US" dirty="0"/>
              <a:t>语言支持类，类成员方法，类的组合，但反对继承，反对虚函数（</a:t>
            </a:r>
            <a:r>
              <a:rPr lang="en-US" altLang="zh-CN" dirty="0"/>
              <a:t>virtual function)</a:t>
            </a:r>
            <a:r>
              <a:rPr lang="zh-CN" altLang="en-US" dirty="0"/>
              <a:t>和纯虚函数重载。</a:t>
            </a:r>
          </a:p>
          <a:p>
            <a:r>
              <a:rPr lang="en-US" altLang="zh-CN" dirty="0"/>
              <a:t>3. Go</a:t>
            </a:r>
            <a:r>
              <a:rPr lang="zh-CN" altLang="en-US" dirty="0"/>
              <a:t>也提供了继承，只不过是采用了组合的文法来提供。</a:t>
            </a:r>
          </a:p>
          <a:p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Base</a:t>
            </a:r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(foo *FOO) Bar() {</a:t>
            </a:r>
          </a:p>
          <a:p>
            <a:r>
              <a:rPr lang="en-US" altLang="zh-CN" dirty="0"/>
              <a:t>	....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4. Go</a:t>
            </a:r>
            <a:r>
              <a:rPr lang="zh-CN" altLang="en-US" dirty="0"/>
              <a:t>语言放弃了构造函数</a:t>
            </a:r>
            <a:r>
              <a:rPr lang="en-US" altLang="zh-CN" dirty="0"/>
              <a:t>(constructor)</a:t>
            </a:r>
            <a:r>
              <a:rPr lang="zh-CN" altLang="en-US" dirty="0"/>
              <a:t>和析构函数（</a:t>
            </a:r>
            <a:r>
              <a:rPr lang="en-US" altLang="zh-CN" dirty="0"/>
              <a:t>destructor)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6206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</a:t>
            </a:r>
            <a:r>
              <a:rPr lang="zh-CN" altLang="en-US" dirty="0"/>
              <a:t>编程哲学：</a:t>
            </a:r>
          </a:p>
        </p:txBody>
      </p:sp>
    </p:spTree>
    <p:extLst>
      <p:ext uri="{BB962C8B-B14F-4D97-AF65-F5344CB8AC3E}">
        <p14:creationId xmlns:p14="http://schemas.microsoft.com/office/powerpoint/2010/main" val="1722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接口（</a:t>
            </a:r>
            <a:r>
              <a:rPr lang="en-US" altLang="zh-CN" dirty="0"/>
              <a:t>interface)</a:t>
            </a:r>
          </a:p>
          <a:p>
            <a:r>
              <a:rPr lang="en-US" altLang="zh-CN" dirty="0"/>
              <a:t>Go</a:t>
            </a:r>
            <a:r>
              <a:rPr lang="zh-CN" altLang="en-US" dirty="0"/>
              <a:t>语言中的接口与其他语言最大的一点区别是它的非侵入性，在</a:t>
            </a:r>
            <a:r>
              <a:rPr lang="en-US" altLang="zh-CN" dirty="0"/>
              <a:t>C++,Java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中，为了实现一个接口，你需要从该接口继承，如：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Class Foo implements </a:t>
            </a:r>
            <a:r>
              <a:rPr lang="en-US" altLang="zh-CN" dirty="0" err="1"/>
              <a:t>IFoo</a:t>
            </a:r>
            <a:r>
              <a:rPr lang="en-US" altLang="zh-CN" dirty="0"/>
              <a:t> {	 //Java</a:t>
            </a:r>
            <a:r>
              <a:rPr lang="zh-CN" altLang="en-US" dirty="0"/>
              <a:t>文法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class Foo: public </a:t>
            </a:r>
            <a:r>
              <a:rPr lang="en-US" altLang="zh-CN" dirty="0" err="1"/>
              <a:t>IFoo</a:t>
            </a:r>
            <a:r>
              <a:rPr lang="en-US" altLang="zh-CN" dirty="0"/>
              <a:t> { //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 dirty="0"/>
              <a:t>		....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IFOO* foo = new Foo;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Go</a:t>
            </a:r>
            <a:r>
              <a:rPr lang="zh-CN" altLang="en-US" dirty="0"/>
              <a:t>语言中，实现类的时候 无需从接口派生，如：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type Foo </a:t>
            </a:r>
            <a:r>
              <a:rPr lang="en-US" altLang="zh-CN" dirty="0" err="1"/>
              <a:t>struct</a:t>
            </a:r>
            <a:r>
              <a:rPr lang="en-US" altLang="zh-CN" dirty="0"/>
              <a:t> { //Go</a:t>
            </a:r>
          </a:p>
          <a:p>
            <a:r>
              <a:rPr lang="en-US" altLang="zh-CN" dirty="0"/>
              <a:t>		...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foo IFOO = new(Foo) </a:t>
            </a:r>
            <a:r>
              <a:rPr lang="zh-CN" altLang="en-US" dirty="0"/>
              <a:t>只要</a:t>
            </a:r>
            <a:r>
              <a:rPr lang="en-US" altLang="zh-CN" dirty="0"/>
              <a:t>Foo</a:t>
            </a:r>
            <a:r>
              <a:rPr lang="zh-CN" altLang="en-US" dirty="0"/>
              <a:t>实现了接口</a:t>
            </a:r>
            <a:r>
              <a:rPr lang="en-US" altLang="zh-CN" dirty="0"/>
              <a:t>IFOO</a:t>
            </a:r>
            <a:r>
              <a:rPr lang="zh-CN" altLang="en-US" dirty="0"/>
              <a:t>要求的所有方法，就实现了该接口，可以进行赋值。</a:t>
            </a:r>
          </a:p>
          <a:p>
            <a:r>
              <a:rPr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78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476672"/>
            <a:ext cx="6318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规范：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代码风格规范：</a:t>
            </a:r>
          </a:p>
          <a:p>
            <a:r>
              <a:rPr lang="en-US" altLang="zh-CN" dirty="0"/>
              <a:t>a:	</a:t>
            </a:r>
            <a:r>
              <a:rPr lang="zh-CN" altLang="en-US" dirty="0"/>
              <a:t>正确：	</a:t>
            </a:r>
            <a:r>
              <a:rPr lang="en-US" altLang="zh-CN" dirty="0"/>
              <a:t>if expression {</a:t>
            </a:r>
          </a:p>
          <a:p>
            <a:r>
              <a:rPr lang="en-US" altLang="zh-CN" dirty="0"/>
              <a:t>				</a:t>
            </a:r>
            <a:r>
              <a:rPr lang="zh-CN" altLang="en-US" dirty="0"/>
              <a:t>。。。。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错误：	</a:t>
            </a:r>
            <a:r>
              <a:rPr lang="en-US" altLang="zh-CN" dirty="0"/>
              <a:t>if expression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b: 	</a:t>
            </a:r>
            <a:r>
              <a:rPr lang="zh-CN" altLang="en-US" dirty="0"/>
              <a:t>要求</a:t>
            </a:r>
            <a:r>
              <a:rPr lang="en-US" altLang="zh-CN" dirty="0"/>
              <a:t>public</a:t>
            </a:r>
            <a:r>
              <a:rPr lang="zh-CN" altLang="en-US" dirty="0"/>
              <a:t>的变量必须以大写字母开头，</a:t>
            </a:r>
            <a:r>
              <a:rPr lang="en-US" altLang="zh-CN" dirty="0"/>
              <a:t>private</a:t>
            </a:r>
            <a:r>
              <a:rPr lang="zh-CN" altLang="en-US" dirty="0"/>
              <a:t>变量则以小写字母开头</a:t>
            </a:r>
          </a:p>
        </p:txBody>
      </p:sp>
    </p:spTree>
    <p:extLst>
      <p:ext uri="{BB962C8B-B14F-4D97-AF65-F5344CB8AC3E}">
        <p14:creationId xmlns:p14="http://schemas.microsoft.com/office/powerpoint/2010/main" val="1032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3"/>
            <a:ext cx="6462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错误处理规范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f,err</a:t>
            </a:r>
            <a:r>
              <a:rPr lang="en-US" altLang="zh-CN" dirty="0"/>
              <a:t> := </a:t>
            </a:r>
            <a:r>
              <a:rPr lang="en-US" altLang="zh-CN" dirty="0" err="1"/>
              <a:t>os.Open</a:t>
            </a:r>
            <a:r>
              <a:rPr lang="en-US" altLang="zh-CN" dirty="0"/>
              <a:t>(filename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if err != nil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log.Println</a:t>
            </a:r>
            <a:r>
              <a:rPr lang="en-US" altLang="zh-CN" dirty="0"/>
              <a:t>("open file failed:" ,err)</a:t>
            </a:r>
          </a:p>
          <a:p>
            <a:r>
              <a:rPr lang="en-US" altLang="zh-CN" dirty="0"/>
              <a:t>			return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defer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 </a:t>
            </a:r>
            <a:r>
              <a:rPr lang="en-US" altLang="zh-CN" dirty="0"/>
              <a:t>error interface{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Error</a:t>
            </a:r>
            <a:r>
              <a:rPr lang="en-US" altLang="zh-CN" dirty="0"/>
              <a:t>() string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5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04664"/>
            <a:ext cx="5328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包管理</a:t>
            </a:r>
          </a:p>
          <a:p>
            <a:r>
              <a:rPr lang="zh-CN" altLang="en-US" dirty="0"/>
              <a:t>	存放路径：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契约规范（接口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单元测试规范</a:t>
            </a:r>
          </a:p>
          <a:p>
            <a:r>
              <a:rPr lang="zh-CN" altLang="en-US" dirty="0"/>
              <a:t>	命名规则：</a:t>
            </a:r>
            <a:r>
              <a:rPr lang="en-US" altLang="zh-CN" dirty="0"/>
              <a:t>"*_</a:t>
            </a:r>
            <a:r>
              <a:rPr lang="en-US" altLang="zh-CN" dirty="0" err="1"/>
              <a:t>test.go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ginkgo</a:t>
            </a:r>
            <a:r>
              <a:rPr lang="zh-CN" altLang="en-US" dirty="0"/>
              <a:t>、</a:t>
            </a:r>
            <a:r>
              <a:rPr lang="en-US" altLang="zh-CN" dirty="0" err="1"/>
              <a:t>gomega</a:t>
            </a:r>
            <a:r>
              <a:rPr lang="en-US" altLang="zh-CN" dirty="0"/>
              <a:t>(BDD</a:t>
            </a:r>
            <a:r>
              <a:rPr lang="zh-CN" altLang="en-US" dirty="0"/>
              <a:t>行为驱动开发）</a:t>
            </a:r>
          </a:p>
          <a:p>
            <a:r>
              <a:rPr lang="zh-CN" altLang="en-US" dirty="0"/>
              <a:t>	执行方法：</a:t>
            </a:r>
            <a:r>
              <a:rPr lang="en-US" altLang="zh-CN" dirty="0"/>
              <a:t>go test  </a:t>
            </a:r>
            <a:r>
              <a:rPr lang="zh-CN" altLang="en-US" dirty="0"/>
              <a:t>或 </a:t>
            </a:r>
            <a:r>
              <a:rPr lang="en-US" altLang="zh-CN" dirty="0"/>
              <a:t>ginkgo -v .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功能开发的流程规范</a:t>
            </a:r>
          </a:p>
        </p:txBody>
      </p:sp>
    </p:spTree>
    <p:extLst>
      <p:ext uri="{BB962C8B-B14F-4D97-AF65-F5344CB8AC3E}">
        <p14:creationId xmlns:p14="http://schemas.microsoft.com/office/powerpoint/2010/main" val="1551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7048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源码安装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</a:t>
            </a:r>
            <a:r>
              <a:rPr lang="zh-CN" altLang="en-US" dirty="0" smtClean="0"/>
              <a:t>标准包安装 （</a:t>
            </a:r>
            <a:r>
              <a:rPr lang="en-US" altLang="zh-CN" dirty="0" smtClean="0"/>
              <a:t>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第三</a:t>
            </a:r>
            <a:r>
              <a:rPr lang="zh-CN" altLang="en-US" dirty="0" smtClean="0"/>
              <a:t>方工具安装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设置环境变量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根据约定：</a:t>
            </a:r>
            <a:r>
              <a:rPr lang="en-US" altLang="zh-CN" dirty="0" smtClean="0"/>
              <a:t>GOPATH</a:t>
            </a:r>
            <a:r>
              <a:rPr lang="zh-CN" altLang="en-US" dirty="0" smtClean="0"/>
              <a:t>下需要建立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个目录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bin (</a:t>
            </a:r>
            <a:r>
              <a:rPr lang="zh-CN" altLang="en-US" dirty="0" smtClean="0"/>
              <a:t>存放编译后生成的可执行文件）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Pkg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存放编译后生成的包文件）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Src</a:t>
            </a:r>
            <a:r>
              <a:rPr lang="zh-CN" altLang="en-US" dirty="0" smtClean="0"/>
              <a:t>（存放项目源码）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12764"/>
            <a:ext cx="16478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0"/>
            <a:ext cx="8064896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go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</a:t>
            </a:r>
            <a:r>
              <a:rPr lang="en-US" altLang="zh-CN" dirty="0" smtClean="0"/>
              <a:t>o version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常用命令：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get: </a:t>
            </a:r>
            <a:r>
              <a:rPr lang="zh-CN" altLang="en-US" sz="1400" dirty="0" smtClean="0">
                <a:latin typeface="+mn-ea"/>
              </a:rPr>
              <a:t>获取远程包（需提前安装</a:t>
            </a:r>
            <a:r>
              <a:rPr lang="en-US" altLang="zh-CN" sz="1400" dirty="0" err="1" smtClean="0">
                <a:latin typeface="+mn-ea"/>
              </a:rPr>
              <a:t>git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run:  </a:t>
            </a:r>
            <a:r>
              <a:rPr lang="zh-CN" altLang="en-US" sz="1400" dirty="0" smtClean="0">
                <a:latin typeface="+mn-ea"/>
              </a:rPr>
              <a:t>直接运行程序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build</a:t>
            </a:r>
            <a:r>
              <a:rPr lang="zh-CN" altLang="en-US" sz="1400" dirty="0" smtClean="0">
                <a:latin typeface="+mn-ea"/>
              </a:rPr>
              <a:t>：测试编译， 检查是否有编译错误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>
                <a:latin typeface="+mn-ea"/>
              </a:rPr>
              <a:t>g</a:t>
            </a:r>
            <a:r>
              <a:rPr lang="en-US" altLang="zh-CN" sz="1400" dirty="0" smtClean="0">
                <a:latin typeface="+mn-ea"/>
              </a:rPr>
              <a:t>o </a:t>
            </a:r>
            <a:r>
              <a:rPr lang="en-US" altLang="zh-CN" sz="1400" dirty="0" err="1" smtClean="0">
                <a:latin typeface="+mn-ea"/>
              </a:rPr>
              <a:t>fmt</a:t>
            </a:r>
            <a:r>
              <a:rPr lang="en-US" altLang="zh-CN" sz="1400" dirty="0" smtClean="0">
                <a:latin typeface="+mn-ea"/>
              </a:rPr>
              <a:t> : </a:t>
            </a:r>
            <a:r>
              <a:rPr lang="zh-CN" altLang="en-US" sz="1400" dirty="0" smtClean="0">
                <a:latin typeface="+mn-ea"/>
              </a:rPr>
              <a:t>格式化源码</a:t>
            </a:r>
            <a:endParaRPr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install: </a:t>
            </a:r>
            <a:r>
              <a:rPr lang="zh-CN" altLang="en-US" sz="1400" dirty="0" smtClean="0">
                <a:latin typeface="+mn-ea"/>
              </a:rPr>
              <a:t>编译包文件并编译整个程序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test:  </a:t>
            </a:r>
            <a:r>
              <a:rPr lang="zh-CN" altLang="en-US" sz="1400" dirty="0" smtClean="0">
                <a:latin typeface="+mn-ea"/>
              </a:rPr>
              <a:t>运行测试文件</a:t>
            </a:r>
            <a:endParaRPr lang="en-US" altLang="zh-CN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go doc: </a:t>
            </a:r>
            <a:r>
              <a:rPr lang="zh-CN" altLang="en-US" sz="1400" dirty="0" smtClean="0">
                <a:latin typeface="+mn-ea"/>
              </a:rPr>
              <a:t>查看文档（</a:t>
            </a:r>
            <a:r>
              <a:rPr lang="en-US" altLang="zh-CN" sz="1400" dirty="0" smtClean="0">
                <a:latin typeface="+mn-ea"/>
              </a:rPr>
              <a:t>CHM</a:t>
            </a:r>
            <a:r>
              <a:rPr lang="zh-CN" altLang="en-US" sz="1400" dirty="0" smtClean="0">
                <a:latin typeface="+mn-ea"/>
              </a:rPr>
              <a:t>手册）</a:t>
            </a:r>
            <a:endParaRPr lang="en-US" altLang="zh-CN" sz="14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o doc </a:t>
            </a:r>
            <a:r>
              <a:rPr lang="en-US" altLang="zh-CN" dirty="0" err="1" smtClean="0"/>
              <a:t>fmt</a:t>
            </a:r>
            <a:endParaRPr lang="en-US" altLang="zh-CN" dirty="0" smtClean="0"/>
          </a:p>
          <a:p>
            <a:r>
              <a:rPr lang="en-US" altLang="zh-CN" dirty="0" smtClean="0"/>
              <a:t>go </a:t>
            </a:r>
            <a:r>
              <a:rPr lang="en-US" altLang="zh-CN" dirty="0"/>
              <a:t>doc </a:t>
            </a:r>
            <a:r>
              <a:rPr lang="en-US" altLang="zh-CN" dirty="0" smtClean="0"/>
              <a:t>–http=:1010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83171"/>
            <a:ext cx="4343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9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7014</TotalTime>
  <Words>499</Words>
  <Application>Microsoft Office PowerPoint</Application>
  <PresentationFormat>全屏显示(4:3)</PresentationFormat>
  <Paragraphs>178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主管人员</vt:lpstr>
      <vt:lpstr>GO编程基础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Ginkgo A Golang BDD Testing Framework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44</cp:revision>
  <dcterms:created xsi:type="dcterms:W3CDTF">2016-08-08T15:33:11Z</dcterms:created>
  <dcterms:modified xsi:type="dcterms:W3CDTF">2016-08-16T15:08:01Z</dcterms:modified>
</cp:coreProperties>
</file>