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i="1">
                <a:latin typeface="黑体" panose="02010609060101010101" charset="-122"/>
                <a:ea typeface="黑体" panose="02010609060101010101" charset="-122"/>
              </a:rPr>
              <a:t>我的家乡</a:t>
            </a:r>
            <a:endParaRPr lang="zh-CN" altLang="en-US" i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000"/>
              <a:t>计机</a:t>
            </a:r>
            <a:r>
              <a:rPr lang="en-US" altLang="zh-CN" sz="2000"/>
              <a:t>711-</a:t>
            </a:r>
            <a:r>
              <a:rPr lang="zh-CN" altLang="en-US" sz="2000"/>
              <a:t>张镇镪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01fd120079130998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4155" y="2109470"/>
            <a:ext cx="2235835" cy="302323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965200" y="1952625"/>
            <a:ext cx="6148070" cy="2258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不同于大多数人，我的家乡位于一个偏僻的小县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sym typeface="+mn-ea"/>
              </a:rPr>
              <a:t>——</a:t>
            </a:r>
            <a:r>
              <a:rPr lang="zh-CN" altLang="en-US">
                <a:latin typeface="+mn-ea"/>
                <a:sym typeface="+mn-ea"/>
              </a:rPr>
              <a:t>怀集县</a:t>
            </a:r>
            <a:endParaRPr lang="zh-CN" altLang="en-US">
              <a:latin typeface="+mn-ea"/>
              <a:ea typeface="黑体" panose="0201060906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IMG_20140701_1503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270" y="476250"/>
            <a:ext cx="4324350" cy="5767070"/>
          </a:xfrm>
          <a:prstGeom prst="rect">
            <a:avLst/>
          </a:prstGeom>
        </p:spPr>
      </p:pic>
      <p:pic>
        <p:nvPicPr>
          <p:cNvPr id="5" name="图片 4" descr="mmexport15067583827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" y="2654300"/>
            <a:ext cx="5079365" cy="380936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20520000">
            <a:off x="1179830" y="667385"/>
            <a:ext cx="3522980" cy="986790"/>
          </a:xfrm>
        </p:spPr>
        <p:txBody>
          <a:bodyPr/>
          <a:p>
            <a:pPr marL="0" indent="0">
              <a:buNone/>
            </a:pPr>
            <a:r>
              <a:rPr lang="zh-CN" altLang="en-US" sz="3200"/>
              <a:t>这里即风景优美，</a:t>
            </a:r>
            <a:r>
              <a:rPr lang="zh-CN" altLang="en-US" sz="3200">
                <a:sym typeface="+mn-ea"/>
              </a:rPr>
              <a:t>山清水秀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 descr="IMG_20160211_1730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2628900"/>
            <a:ext cx="5203190" cy="386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 rot="20820000">
            <a:off x="1360170" y="1172845"/>
            <a:ext cx="3151505" cy="825500"/>
          </a:xfrm>
        </p:spPr>
        <p:txBody>
          <a:bodyPr/>
          <a:p>
            <a:r>
              <a:rPr lang="zh-CN" altLang="en-US"/>
              <a:t>也不落后于时代</a:t>
            </a:r>
            <a:endParaRPr lang="zh-CN" altLang="en-US"/>
          </a:p>
        </p:txBody>
      </p:sp>
      <p:pic>
        <p:nvPicPr>
          <p:cNvPr id="5" name="图片 4" descr="78f6c12139aba3cfe090b48842e_p1_mk1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3022600"/>
            <a:ext cx="5062855" cy="3064510"/>
          </a:xfrm>
          <a:prstGeom prst="rect">
            <a:avLst/>
          </a:prstGeom>
        </p:spPr>
      </p:pic>
      <p:pic>
        <p:nvPicPr>
          <p:cNvPr id="8" name="图片 7" descr="t011b79280db91e669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715" y="513080"/>
            <a:ext cx="5645785" cy="3775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930" y="621665"/>
            <a:ext cx="5156835" cy="594995"/>
          </a:xfrm>
        </p:spPr>
        <p:txBody>
          <a:bodyPr/>
          <a:p>
            <a:r>
              <a:rPr lang="zh-CN" altLang="en-US"/>
              <a:t>更甚者，这里有许多旅游景点</a:t>
            </a:r>
            <a:endParaRPr lang="zh-CN" altLang="en-US"/>
          </a:p>
        </p:txBody>
      </p:sp>
      <p:pic>
        <p:nvPicPr>
          <p:cNvPr id="4" name="图片 3" descr="1058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1856740"/>
            <a:ext cx="4121785" cy="4225290"/>
          </a:xfrm>
          <a:prstGeom prst="rect">
            <a:avLst/>
          </a:prstGeom>
        </p:spPr>
      </p:pic>
      <p:pic>
        <p:nvPicPr>
          <p:cNvPr id="5" name="图片 4" descr="t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80" y="279400"/>
            <a:ext cx="4184650" cy="3138805"/>
          </a:xfrm>
          <a:prstGeom prst="rect">
            <a:avLst/>
          </a:prstGeom>
        </p:spPr>
      </p:pic>
      <p:pic>
        <p:nvPicPr>
          <p:cNvPr id="6" name="图片 5" descr="t01382dbb88ef0163a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60" y="3673475"/>
            <a:ext cx="3982720" cy="2677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880" y="726440"/>
            <a:ext cx="4687570" cy="1759585"/>
          </a:xfrm>
        </p:spPr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燕峰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>
                <a:latin typeface="+mn-ea"/>
              </a:rPr>
              <a:t>内设有温泉、漂流等娱乐活动，每年吸引数以万计的游客。</a:t>
            </a:r>
            <a:endParaRPr lang="en-US" altLang="zh-CN">
              <a:latin typeface="+mn-ea"/>
            </a:endParaRPr>
          </a:p>
        </p:txBody>
      </p:sp>
      <p:pic>
        <p:nvPicPr>
          <p:cNvPr id="5" name="图片 4" descr="tim2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3255645"/>
            <a:ext cx="4100195" cy="3075305"/>
          </a:xfrm>
          <a:prstGeom prst="rect">
            <a:avLst/>
          </a:prstGeom>
        </p:spPr>
      </p:pic>
      <p:pic>
        <p:nvPicPr>
          <p:cNvPr id="6" name="图片 5" descr="t018caced5f0df510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95" y="3041015"/>
            <a:ext cx="4064635" cy="3048635"/>
          </a:xfrm>
          <a:prstGeom prst="rect">
            <a:avLst/>
          </a:prstGeom>
        </p:spPr>
      </p:pic>
      <p:pic>
        <p:nvPicPr>
          <p:cNvPr id="7" name="图片 6" descr="t01daf19b91b07f5d7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0" y="171450"/>
            <a:ext cx="4315460" cy="2868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610" y="711835"/>
            <a:ext cx="5052695" cy="993775"/>
          </a:xfrm>
        </p:spPr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燕岩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>
                <a:latin typeface="+mn-ea"/>
              </a:rPr>
              <a:t>燕窝生产地，每年可生产大量燕窝，风景动人。</a:t>
            </a:r>
            <a:endParaRPr lang="zh-CN" altLang="en-US">
              <a:latin typeface="+mn-ea"/>
              <a:ea typeface="黑体" panose="02010609060101010101" charset="-122"/>
            </a:endParaRPr>
          </a:p>
        </p:txBody>
      </p:sp>
      <p:pic>
        <p:nvPicPr>
          <p:cNvPr id="5" name="图片 4" descr="t01cd3e5b1c51ff01e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" y="2775585"/>
            <a:ext cx="5133975" cy="2891790"/>
          </a:xfrm>
          <a:prstGeom prst="rect">
            <a:avLst/>
          </a:prstGeom>
        </p:spPr>
      </p:pic>
      <p:pic>
        <p:nvPicPr>
          <p:cNvPr id="6" name="图片 5" descr="t01011f233f58c74b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85" y="254000"/>
            <a:ext cx="4585970" cy="3048635"/>
          </a:xfrm>
          <a:prstGeom prst="rect">
            <a:avLst/>
          </a:prstGeom>
        </p:spPr>
      </p:pic>
      <p:pic>
        <p:nvPicPr>
          <p:cNvPr id="7" name="图片 6" descr="07b6af23dabf4a41a67f3d0872995a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860" y="3672205"/>
            <a:ext cx="4851400" cy="2425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575" y="395605"/>
            <a:ext cx="4705350" cy="1769110"/>
          </a:xfrm>
        </p:spPr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世外桃源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zh-CN" altLang="en-US">
                <a:latin typeface="+mn-ea"/>
              </a:rPr>
              <a:t>种有各种各样的花朵，花开之季，许多游客慕名而来。</a:t>
            </a:r>
            <a:endParaRPr lang="zh-CN" altLang="en-US">
              <a:latin typeface="+mn-ea"/>
              <a:ea typeface="黑体" panose="02010609060101010101" charset="-122"/>
            </a:endParaRPr>
          </a:p>
        </p:txBody>
      </p:sp>
      <p:pic>
        <p:nvPicPr>
          <p:cNvPr id="6" name="图片 5" descr="t01d9207e82d6cac3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2294255"/>
            <a:ext cx="3538855" cy="4099560"/>
          </a:xfrm>
          <a:prstGeom prst="rect">
            <a:avLst/>
          </a:prstGeom>
        </p:spPr>
      </p:pic>
      <p:pic>
        <p:nvPicPr>
          <p:cNvPr id="7" name="图片 6" descr="t019641cf9b1d836c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25" y="3481705"/>
            <a:ext cx="4102100" cy="2912110"/>
          </a:xfrm>
          <a:prstGeom prst="rect">
            <a:avLst/>
          </a:prstGeom>
        </p:spPr>
      </p:pic>
      <p:pic>
        <p:nvPicPr>
          <p:cNvPr id="8" name="图片 7" descr="t0167b4baaa5b3e1ac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115" y="728980"/>
            <a:ext cx="3963670" cy="252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华文琥珀</vt:lpstr>
      <vt:lpstr>华文中宋</vt:lpstr>
      <vt:lpstr>黑体</vt:lpstr>
      <vt:lpstr>等线</vt:lpstr>
      <vt:lpstr>隶书</vt:lpstr>
      <vt:lpstr>华文细黑</vt:lpstr>
      <vt:lpstr>华文行楷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</cp:revision>
  <dcterms:created xsi:type="dcterms:W3CDTF">2017-11-20T08:06:19Z</dcterms:created>
  <dcterms:modified xsi:type="dcterms:W3CDTF">2017-11-20T10:27:03Z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