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76" r:id="rId10"/>
    <p:sldId id="264" r:id="rId11"/>
    <p:sldId id="274" r:id="rId12"/>
    <p:sldId id="275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7" d="100"/>
          <a:sy n="77" d="100"/>
        </p:scale>
        <p:origin x="174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5" y="0"/>
            <a:ext cx="12204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64" y="2097088"/>
            <a:ext cx="3032996" cy="2920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52" y="2553206"/>
            <a:ext cx="3898469" cy="2598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62" y="5201421"/>
            <a:ext cx="4704468" cy="116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7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3" y="2221088"/>
            <a:ext cx="3108836" cy="21339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76" y="2007029"/>
            <a:ext cx="5106692" cy="38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8434" name="Picture 2" descr="Image result for mouse tr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8" y="2097087"/>
            <a:ext cx="3490355" cy="26143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://images.core-electronics.com.au/media/catalog/product/cache/1/image/650x/fe1bcd18654db18f328c2faaaf3c690a/m/i/mini_maestro_12_channel_usb_servo_controller__partial_kit___pololu_1353__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51" y="1952786"/>
            <a:ext cx="4206085" cy="38437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ASSEMBLED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227" y="1663135"/>
            <a:ext cx="4577462" cy="4859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0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63" y="1465545"/>
            <a:ext cx="6721956" cy="487262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5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2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26" y="1947991"/>
            <a:ext cx="5736921" cy="39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CATAPULT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5122" name="Picture 2" descr="http://cdn.instructables.com/FRY/BOQ1/H1JU6KM4/FRYBOQ1H1JU6KM4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37" y="1870552"/>
            <a:ext cx="6808896" cy="45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Construction objectives were met </a:t>
            </a:r>
          </a:p>
          <a:p>
            <a:r>
              <a:rPr lang="en-US" dirty="0" smtClean="0"/>
              <a:t>We passed the loss of signal test</a:t>
            </a:r>
          </a:p>
          <a:p>
            <a:r>
              <a:rPr lang="en-US" dirty="0" smtClean="0"/>
              <a:t>Navigated the track, but had signal failure during pick up</a:t>
            </a:r>
          </a:p>
          <a:p>
            <a:r>
              <a:rPr lang="en-US" dirty="0" smtClean="0"/>
              <a:t>Team </a:t>
            </a:r>
            <a:r>
              <a:rPr lang="en-US" dirty="0"/>
              <a:t>Mountaineers took </a:t>
            </a:r>
            <a:r>
              <a:rPr lang="en-US" b="1" u="sng" dirty="0"/>
              <a:t>3</a:t>
            </a:r>
            <a:r>
              <a:rPr lang="en-US" b="1" u="sng" baseline="30000" dirty="0"/>
              <a:t>rd</a:t>
            </a:r>
            <a:r>
              <a:rPr lang="en-US" b="1" u="sng" dirty="0"/>
              <a:t> Place Overall!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SUGGESTIONS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· Make robot more portable</a:t>
            </a:r>
          </a:p>
          <a:p>
            <a:r>
              <a:rPr lang="en-US" dirty="0"/>
              <a:t>· Program automated movement and sensory</a:t>
            </a:r>
          </a:p>
          <a:p>
            <a:r>
              <a:rPr lang="en-US" dirty="0"/>
              <a:t>· Create neater and more reliable electrical circuits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2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756566" cy="1478570"/>
          </a:xfrm>
        </p:spPr>
        <p:txBody>
          <a:bodyPr/>
          <a:lstStyle/>
          <a:p>
            <a:r>
              <a:rPr lang="en-US" dirty="0">
                <a:solidFill>
                  <a:srgbClr val="F3B10D"/>
                </a:solidFill>
              </a:rPr>
              <a:t>Mercury Remote Robot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340183"/>
            <a:ext cx="2342147" cy="1892969"/>
          </a:xfrm>
        </p:spPr>
        <p:txBody>
          <a:bodyPr/>
          <a:lstStyle/>
          <a:p>
            <a:r>
              <a:rPr lang="en-US" dirty="0" smtClean="0"/>
              <a:t>Caleb </a:t>
            </a:r>
            <a:r>
              <a:rPr lang="en-US" dirty="0" err="1" smtClean="0"/>
              <a:t>Azonsi</a:t>
            </a:r>
            <a:endParaRPr lang="en-US" dirty="0" smtClean="0"/>
          </a:p>
          <a:p>
            <a:r>
              <a:rPr lang="en-US" dirty="0" err="1" smtClean="0"/>
              <a:t>Olujide</a:t>
            </a:r>
            <a:r>
              <a:rPr lang="en-US" dirty="0" smtClean="0"/>
              <a:t> Jacobs</a:t>
            </a:r>
          </a:p>
          <a:p>
            <a:r>
              <a:rPr lang="en-US" dirty="0" smtClean="0"/>
              <a:t>Edwin Mann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7769" y="1760204"/>
            <a:ext cx="512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erlin Sans FB Demi" panose="020E0802020502020306" pitchFamily="34" charset="0"/>
              </a:rPr>
              <a:t>C.E.J Robot</a:t>
            </a:r>
            <a:endParaRPr lang="en-US" sz="4800" dirty="0">
              <a:latin typeface="Berlin Sans FB Demi" panose="020E08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61" y="1896455"/>
            <a:ext cx="4030118" cy="4688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55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50" name="Picture 2" descr="http://www.jobinterviewtools.com/blog/wp-content/uploads/2010/01/dreamstimemedium_19473030-300x30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7886" cy="31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QUES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54" y="3168316"/>
            <a:ext cx="5128608" cy="36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robot capable of </a:t>
            </a:r>
            <a:r>
              <a:rPr lang="en-US" dirty="0" smtClean="0"/>
              <a:t>roving a track at </a:t>
            </a:r>
            <a:r>
              <a:rPr lang="en-US" dirty="0"/>
              <a:t>Oklahoma State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To be </a:t>
            </a:r>
            <a:r>
              <a:rPr lang="en-US" dirty="0"/>
              <a:t>operated from at least 50 miles away via the Internet.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robot must also be capable of performing a mission, which includes </a:t>
            </a:r>
            <a:r>
              <a:rPr lang="en-US" dirty="0" smtClean="0"/>
              <a:t>picking up a bean bag and launching at target.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6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 Competition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4" y="1646012"/>
            <a:ext cx="8510588" cy="474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3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and Manipulate Vehicle Base</a:t>
            </a:r>
          </a:p>
          <a:p>
            <a:r>
              <a:rPr lang="en-US" dirty="0" smtClean="0"/>
              <a:t>Hack Roomba </a:t>
            </a:r>
          </a:p>
          <a:p>
            <a:r>
              <a:rPr lang="en-US" dirty="0" smtClean="0"/>
              <a:t>Build Arm Mechanism</a:t>
            </a:r>
          </a:p>
          <a:p>
            <a:r>
              <a:rPr lang="en-US" dirty="0" smtClean="0"/>
              <a:t>Program Arm to raise, and lower via control</a:t>
            </a:r>
          </a:p>
          <a:p>
            <a:r>
              <a:rPr lang="en-US" dirty="0" smtClean="0"/>
              <a:t>Build and program Gripper</a:t>
            </a:r>
          </a:p>
          <a:p>
            <a:r>
              <a:rPr lang="en-US" dirty="0" smtClean="0"/>
              <a:t>Create shaft plate for shock absorbing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1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catapult mechanism</a:t>
            </a:r>
          </a:p>
          <a:p>
            <a:r>
              <a:rPr lang="en-US" dirty="0" smtClean="0"/>
              <a:t>Program catapult to set and release via control</a:t>
            </a:r>
          </a:p>
          <a:p>
            <a:r>
              <a:rPr lang="en-US" dirty="0" smtClean="0"/>
              <a:t>Hack Roomba Sensors</a:t>
            </a:r>
          </a:p>
          <a:p>
            <a:r>
              <a:rPr lang="en-US" dirty="0" smtClean="0"/>
              <a:t>Create Circuits to power servos and headlights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8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Cameras</a:t>
            </a:r>
          </a:p>
          <a:p>
            <a:r>
              <a:rPr lang="en-US" dirty="0" smtClean="0"/>
              <a:t>Provide video feed from robot to base station</a:t>
            </a:r>
          </a:p>
          <a:p>
            <a:r>
              <a:rPr lang="en-US" dirty="0" smtClean="0"/>
              <a:t>Program loss of signal pointer to robot</a:t>
            </a:r>
          </a:p>
          <a:p>
            <a:r>
              <a:rPr lang="en-US" dirty="0" smtClean="0"/>
              <a:t>Finalize Robot trimming and 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2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8" y="1707188"/>
            <a:ext cx="9116275" cy="4771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56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3403"/>
            <a:ext cx="9905998" cy="1478570"/>
          </a:xfrm>
        </p:spPr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62" y="5608304"/>
            <a:ext cx="2420938" cy="12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http://www.robotshop.com/blog/en/files/irobot_cre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92" y="1752599"/>
            <a:ext cx="6818662" cy="48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0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193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Berlin Sans FB Demi</vt:lpstr>
      <vt:lpstr>Trebuchet MS</vt:lpstr>
      <vt:lpstr>Tw Cen MT</vt:lpstr>
      <vt:lpstr>Circuit</vt:lpstr>
      <vt:lpstr>PowerPoint Presentation</vt:lpstr>
      <vt:lpstr>Mercury Remote Robot Challenge</vt:lpstr>
      <vt:lpstr>Problem Statement</vt:lpstr>
      <vt:lpstr>2015 Competition Track</vt:lpstr>
      <vt:lpstr>Goals/Objectives</vt:lpstr>
      <vt:lpstr>Goals/Objectives</vt:lpstr>
      <vt:lpstr>Goals/Objectives</vt:lpstr>
      <vt:lpstr>GENERAL ARCHITECTURE</vt:lpstr>
      <vt:lpstr>HARDWARE USED</vt:lpstr>
      <vt:lpstr>HARDWARE USED</vt:lpstr>
      <vt:lpstr>HARDWARE USED</vt:lpstr>
      <vt:lpstr>HARDWARE USED</vt:lpstr>
      <vt:lpstr>ROBOT ASSEMBLED</vt:lpstr>
      <vt:lpstr>BLOCK DIAGRAM</vt:lpstr>
      <vt:lpstr>VIDEO FEED</vt:lpstr>
      <vt:lpstr>CONTROL</vt:lpstr>
      <vt:lpstr>CATAPULT</vt:lpstr>
      <vt:lpstr>ACCOMPLISHMENT</vt:lpstr>
      <vt:lpstr>FUTURE SUGGESTIONS FOR IMPROVEMENT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senior_design</dc:creator>
  <cp:lastModifiedBy>senior_design</cp:lastModifiedBy>
  <cp:revision>11</cp:revision>
  <dcterms:created xsi:type="dcterms:W3CDTF">2016-04-21T23:52:47Z</dcterms:created>
  <dcterms:modified xsi:type="dcterms:W3CDTF">2016-04-22T02:06:12Z</dcterms:modified>
</cp:coreProperties>
</file>