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119-D1B3-4716-9684-3E835BC4007F}" type="datetimeFigureOut">
              <a:rPr lang="es-AR" smtClean="0"/>
              <a:t>14/11/2018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52F-6515-428E-BD02-51C6D3EC1F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85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119-D1B3-4716-9684-3E835BC4007F}" type="datetimeFigureOut">
              <a:rPr lang="es-AR" smtClean="0"/>
              <a:t>14/11/2018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52F-6515-428E-BD02-51C6D3EC1F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927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119-D1B3-4716-9684-3E835BC4007F}" type="datetimeFigureOut">
              <a:rPr lang="es-AR" smtClean="0"/>
              <a:t>14/11/2018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52F-6515-428E-BD02-51C6D3EC1F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89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119-D1B3-4716-9684-3E835BC4007F}" type="datetimeFigureOut">
              <a:rPr lang="es-AR" smtClean="0"/>
              <a:t>14/11/2018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52F-6515-428E-BD02-51C6D3EC1F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791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119-D1B3-4716-9684-3E835BC4007F}" type="datetimeFigureOut">
              <a:rPr lang="es-AR" smtClean="0"/>
              <a:t>14/11/2018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52F-6515-428E-BD02-51C6D3EC1F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289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119-D1B3-4716-9684-3E835BC4007F}" type="datetimeFigureOut">
              <a:rPr lang="es-AR" smtClean="0"/>
              <a:t>14/11/2018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52F-6515-428E-BD02-51C6D3EC1F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004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119-D1B3-4716-9684-3E835BC4007F}" type="datetimeFigureOut">
              <a:rPr lang="es-AR" smtClean="0"/>
              <a:t>14/11/2018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52F-6515-428E-BD02-51C6D3EC1F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19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119-D1B3-4716-9684-3E835BC4007F}" type="datetimeFigureOut">
              <a:rPr lang="es-AR" smtClean="0"/>
              <a:t>14/11/2018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52F-6515-428E-BD02-51C6D3EC1F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0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119-D1B3-4716-9684-3E835BC4007F}" type="datetimeFigureOut">
              <a:rPr lang="es-AR" smtClean="0"/>
              <a:t>14/11/2018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52F-6515-428E-BD02-51C6D3EC1F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15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119-D1B3-4716-9684-3E835BC4007F}" type="datetimeFigureOut">
              <a:rPr lang="es-AR" smtClean="0"/>
              <a:t>14/11/2018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52F-6515-428E-BD02-51C6D3EC1F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921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119-D1B3-4716-9684-3E835BC4007F}" type="datetimeFigureOut">
              <a:rPr lang="es-AR" smtClean="0"/>
              <a:t>14/11/2018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52F-6515-428E-BD02-51C6D3EC1F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37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3119-D1B3-4716-9684-3E835BC4007F}" type="datetimeFigureOut">
              <a:rPr lang="es-AR" smtClean="0"/>
              <a:t>14/11/2018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152F-6515-428E-BD02-51C6D3EC1F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060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0" y="5012"/>
            <a:ext cx="9144000" cy="6844291"/>
            <a:chOff x="0" y="5012"/>
            <a:chExt cx="9144000" cy="6844291"/>
          </a:xfrm>
        </p:grpSpPr>
        <p:grpSp>
          <p:nvGrpSpPr>
            <p:cNvPr id="8" name="7 Grupo"/>
            <p:cNvGrpSpPr/>
            <p:nvPr/>
          </p:nvGrpSpPr>
          <p:grpSpPr>
            <a:xfrm>
              <a:off x="0" y="5012"/>
              <a:ext cx="9144000" cy="6844291"/>
              <a:chOff x="0" y="5012"/>
              <a:chExt cx="9144000" cy="6844291"/>
            </a:xfrm>
          </p:grpSpPr>
          <p:pic>
            <p:nvPicPr>
              <p:cNvPr id="5" name="4 Imagen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31" r="4348"/>
              <a:stretch/>
            </p:blipFill>
            <p:spPr>
              <a:xfrm>
                <a:off x="1763688" y="1412776"/>
                <a:ext cx="3704734" cy="2837963"/>
              </a:xfrm>
              <a:prstGeom prst="rect">
                <a:avLst/>
              </a:prstGeom>
            </p:spPr>
          </p:pic>
          <p:pic>
            <p:nvPicPr>
              <p:cNvPr id="4" name="3 Imagen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3" t="3574" r="3742" b="1454"/>
              <a:stretch/>
            </p:blipFill>
            <p:spPr>
              <a:xfrm>
                <a:off x="0" y="4154026"/>
                <a:ext cx="3968496" cy="2695277"/>
              </a:xfrm>
              <a:prstGeom prst="rect">
                <a:avLst/>
              </a:prstGeom>
            </p:spPr>
          </p:pic>
          <p:pic>
            <p:nvPicPr>
              <p:cNvPr id="6" name="5 Imagen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01" t="4895" r="3091" b="6747"/>
              <a:stretch/>
            </p:blipFill>
            <p:spPr>
              <a:xfrm>
                <a:off x="5354424" y="5012"/>
                <a:ext cx="3789576" cy="2507530"/>
              </a:xfrm>
              <a:prstGeom prst="rect">
                <a:avLst/>
              </a:prstGeom>
            </p:spPr>
          </p:pic>
        </p:grpSp>
        <p:pic>
          <p:nvPicPr>
            <p:cNvPr id="9" name="8 Imagen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0" t="71074" r="72000" b="3335"/>
            <a:stretch/>
          </p:blipFill>
          <p:spPr>
            <a:xfrm>
              <a:off x="6336720" y="4941168"/>
              <a:ext cx="2167128" cy="155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57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t="78257" r="71056" b="3419"/>
          <a:stretch/>
        </p:blipFill>
        <p:spPr>
          <a:xfrm>
            <a:off x="360680" y="5145458"/>
            <a:ext cx="2286000" cy="11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" t="71074" r="72000" b="3335"/>
          <a:stretch/>
        </p:blipFill>
        <p:spPr>
          <a:xfrm>
            <a:off x="393192" y="4709160"/>
            <a:ext cx="2167128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1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0"/>
            <a:ext cx="9156544" cy="6858000"/>
            <a:chOff x="0" y="0"/>
            <a:chExt cx="9156544" cy="6858000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4" t="3384" r="5313" b="3335"/>
            <a:stretch/>
          </p:blipFill>
          <p:spPr>
            <a:xfrm>
              <a:off x="0" y="3986800"/>
              <a:ext cx="4216512" cy="2871200"/>
            </a:xfrm>
            <a:prstGeom prst="rect">
              <a:avLst/>
            </a:prstGeom>
          </p:spPr>
        </p:pic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6" t="5523" r="4614" b="7944"/>
            <a:stretch/>
          </p:blipFill>
          <p:spPr>
            <a:xfrm>
              <a:off x="1522528" y="1391963"/>
              <a:ext cx="3923043" cy="2594837"/>
            </a:xfrm>
            <a:prstGeom prst="rect">
              <a:avLst/>
            </a:prstGeom>
          </p:spPr>
        </p:pic>
        <p:pic>
          <p:nvPicPr>
            <p:cNvPr id="6" name="5 Imagen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12" t="5319" r="7085" b="7854"/>
            <a:stretch/>
          </p:blipFill>
          <p:spPr>
            <a:xfrm>
              <a:off x="5301384" y="0"/>
              <a:ext cx="3855160" cy="2666186"/>
            </a:xfrm>
            <a:prstGeom prst="rect">
              <a:avLst/>
            </a:prstGeom>
          </p:spPr>
        </p:pic>
        <p:pic>
          <p:nvPicPr>
            <p:cNvPr id="7" name="6 Imagen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0" t="74398" r="77000" b="3185"/>
            <a:stretch/>
          </p:blipFill>
          <p:spPr>
            <a:xfrm>
              <a:off x="6660232" y="5072225"/>
              <a:ext cx="1709928" cy="1361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987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" t="74398" r="77000" b="3185"/>
          <a:stretch/>
        </p:blipFill>
        <p:spPr>
          <a:xfrm>
            <a:off x="393192" y="4911053"/>
            <a:ext cx="1709928" cy="13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8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 t="3958" r="4947" b="3155"/>
          <a:stretch/>
        </p:blipFill>
        <p:spPr>
          <a:xfrm>
            <a:off x="0" y="4087352"/>
            <a:ext cx="4032504" cy="27432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6" t="3799" r="5461" b="9197"/>
          <a:stretch/>
        </p:blipFill>
        <p:spPr>
          <a:xfrm>
            <a:off x="1835696" y="1555636"/>
            <a:ext cx="3749040" cy="256946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5030" r="6515" b="9205"/>
          <a:stretch/>
        </p:blipFill>
        <p:spPr>
          <a:xfrm>
            <a:off x="5376672" y="0"/>
            <a:ext cx="3767328" cy="253288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" t="78450" r="77300" b="3185"/>
          <a:stretch/>
        </p:blipFill>
        <p:spPr>
          <a:xfrm>
            <a:off x="6588224" y="5146896"/>
            <a:ext cx="1655064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6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" t="78450" r="77300" b="3185"/>
          <a:stretch/>
        </p:blipFill>
        <p:spPr>
          <a:xfrm>
            <a:off x="420624" y="5157216"/>
            <a:ext cx="1655064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Grupo"/>
          <p:cNvGrpSpPr/>
          <p:nvPr/>
        </p:nvGrpSpPr>
        <p:grpSpPr>
          <a:xfrm>
            <a:off x="395536" y="179348"/>
            <a:ext cx="8447848" cy="5843830"/>
            <a:chOff x="395536" y="179348"/>
            <a:chExt cx="8447848" cy="5843830"/>
          </a:xfrm>
        </p:grpSpPr>
        <p:pic>
          <p:nvPicPr>
            <p:cNvPr id="6" name="5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1" t="4895" r="3091" b="6747"/>
            <a:stretch/>
          </p:blipFill>
          <p:spPr>
            <a:xfrm>
              <a:off x="395536" y="548680"/>
              <a:ext cx="3789576" cy="2507530"/>
            </a:xfrm>
            <a:prstGeom prst="rect">
              <a:avLst/>
            </a:prstGeom>
          </p:spPr>
        </p:pic>
        <p:pic>
          <p:nvPicPr>
            <p:cNvPr id="7" name="6 Imagen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12" t="5319" r="7085" b="7854"/>
            <a:stretch/>
          </p:blipFill>
          <p:spPr>
            <a:xfrm>
              <a:off x="2555776" y="3356992"/>
              <a:ext cx="3855160" cy="2666186"/>
            </a:xfrm>
            <a:prstGeom prst="rect">
              <a:avLst/>
            </a:prstGeom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2" t="5030" r="6515" b="9205"/>
            <a:stretch/>
          </p:blipFill>
          <p:spPr>
            <a:xfrm>
              <a:off x="5076056" y="523322"/>
              <a:ext cx="3767328" cy="2532888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1750312" y="179348"/>
              <a:ext cx="86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alcohol</a:t>
              </a:r>
              <a:endParaRPr lang="es-AR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6549960" y="198524"/>
              <a:ext cx="819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tabaco</a:t>
              </a:r>
              <a:endParaRPr lang="es-AR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3851920" y="3021808"/>
              <a:ext cx="100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cannabis</a:t>
              </a:r>
              <a:endParaRPr lang="es-AR" dirty="0"/>
            </a:p>
          </p:txBody>
        </p:sp>
      </p:grpSp>
      <p:sp>
        <p:nvSpPr>
          <p:cNvPr id="13" name="12 Elipse"/>
          <p:cNvSpPr/>
          <p:nvPr/>
        </p:nvSpPr>
        <p:spPr>
          <a:xfrm>
            <a:off x="1187624" y="1052736"/>
            <a:ext cx="1728192" cy="1224136"/>
          </a:xfrm>
          <a:prstGeom prst="ellipse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5796136" y="1052736"/>
            <a:ext cx="1728192" cy="1224136"/>
          </a:xfrm>
          <a:prstGeom prst="ellipse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321016" y="3933056"/>
            <a:ext cx="1728192" cy="1224136"/>
          </a:xfrm>
          <a:prstGeom prst="ellipse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419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" t="4430" r="4886" b="2742"/>
          <a:stretch/>
        </p:blipFill>
        <p:spPr>
          <a:xfrm>
            <a:off x="7888" y="3931072"/>
            <a:ext cx="4276080" cy="287284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t="5659" r="4669" b="8704"/>
          <a:stretch/>
        </p:blipFill>
        <p:spPr>
          <a:xfrm>
            <a:off x="1289616" y="1251517"/>
            <a:ext cx="4080088" cy="268985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8" t="5180" r="6053" b="8000"/>
          <a:stretch/>
        </p:blipFill>
        <p:spPr>
          <a:xfrm>
            <a:off x="5195704" y="188640"/>
            <a:ext cx="3888432" cy="26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4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20216" y="41400"/>
            <a:ext cx="9147760" cy="6816600"/>
            <a:chOff x="20216" y="41400"/>
            <a:chExt cx="9147760" cy="6816600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" t="3279" r="4066" b="2417"/>
            <a:stretch/>
          </p:blipFill>
          <p:spPr>
            <a:xfrm>
              <a:off x="20216" y="4005064"/>
              <a:ext cx="4216400" cy="2852936"/>
            </a:xfrm>
            <a:prstGeom prst="rect">
              <a:avLst/>
            </a:prstGeom>
          </p:spPr>
        </p:pic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4" t="4776" r="5127" b="7269"/>
            <a:stretch/>
          </p:blipFill>
          <p:spPr>
            <a:xfrm>
              <a:off x="1415976" y="1454652"/>
              <a:ext cx="3955504" cy="2660907"/>
            </a:xfrm>
            <a:prstGeom prst="rect">
              <a:avLst/>
            </a:prstGeom>
          </p:spPr>
        </p:pic>
        <p:pic>
          <p:nvPicPr>
            <p:cNvPr id="6" name="5 Imagen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9" t="3285" r="5031" b="6022"/>
            <a:stretch/>
          </p:blipFill>
          <p:spPr>
            <a:xfrm>
              <a:off x="5266536" y="41400"/>
              <a:ext cx="3901440" cy="2743706"/>
            </a:xfrm>
            <a:prstGeom prst="rect">
              <a:avLst/>
            </a:prstGeom>
          </p:spPr>
        </p:pic>
        <p:pic>
          <p:nvPicPr>
            <p:cNvPr id="7" name="6 Imagen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4" t="78257" r="71056" b="3419"/>
            <a:stretch/>
          </p:blipFill>
          <p:spPr>
            <a:xfrm>
              <a:off x="6228184" y="5431532"/>
              <a:ext cx="2286000" cy="1113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2252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</Words>
  <Application>Microsoft Office PowerPoint</Application>
  <PresentationFormat>Presentación en pantalla (4:3)</PresentationFormat>
  <Paragraphs>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Elizabeth</dc:creator>
  <cp:lastModifiedBy>Elizabeth</cp:lastModifiedBy>
  <cp:revision>7</cp:revision>
  <dcterms:created xsi:type="dcterms:W3CDTF">2018-11-14T18:09:29Z</dcterms:created>
  <dcterms:modified xsi:type="dcterms:W3CDTF">2018-11-14T19:15:54Z</dcterms:modified>
</cp:coreProperties>
</file>