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9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0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2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1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9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0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3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3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40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79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4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97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1914-0543-4C0A-ACB2-5E8D956612A2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22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0913" y="1257300"/>
            <a:ext cx="8915399" cy="2262781"/>
          </a:xfrm>
        </p:spPr>
        <p:txBody>
          <a:bodyPr/>
          <a:lstStyle/>
          <a:p>
            <a:r>
              <a:rPr lang="en-US" altLang="zh-TW" b="1" dirty="0"/>
              <a:t>SAE J1979 _ 2006 edition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20913" y="3520081"/>
            <a:ext cx="8915399" cy="1126283"/>
          </a:xfrm>
        </p:spPr>
        <p:txBody>
          <a:bodyPr/>
          <a:lstStyle/>
          <a:p>
            <a:r>
              <a:rPr lang="zh-TW" altLang="en-US" dirty="0"/>
              <a:t>報告範圍</a:t>
            </a:r>
            <a:r>
              <a:rPr lang="en-US" altLang="zh-TW" dirty="0"/>
              <a:t>:~5.2.3</a:t>
            </a:r>
          </a:p>
          <a:p>
            <a:r>
              <a:rPr lang="zh-TW" altLang="en-US" dirty="0" smtClean="0"/>
              <a:t>報告</a:t>
            </a:r>
            <a:r>
              <a:rPr lang="zh-TW" altLang="en-US" dirty="0" smtClean="0"/>
              <a:t>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1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發出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request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到下一個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request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的最小時間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通常的車輛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  <a:ea typeface="+mj-ea"/>
              </a:rPr>
              <a:t>OBD</a:t>
            </a:r>
            <a:r>
              <a:rPr lang="zh-TW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配置範例</a:t>
            </a:r>
            <a:endParaRPr lang="zh-TW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87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2" y="0"/>
            <a:ext cx="9516538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69569" y="0"/>
            <a:ext cx="1978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 smtClean="0"/>
              <a:t>ISO 9141 </a:t>
            </a:r>
          </a:p>
          <a:p>
            <a:pPr algn="ctr"/>
            <a:r>
              <a:rPr lang="en-US" altLang="zh-TW" sz="3200" dirty="0" smtClean="0"/>
              <a:t>and </a:t>
            </a:r>
          </a:p>
          <a:p>
            <a:pPr algn="ctr"/>
            <a:r>
              <a:rPr lang="en-US" altLang="zh-TW" sz="3200" dirty="0" smtClean="0"/>
              <a:t>ISO14230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13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757" y="0"/>
            <a:ext cx="1035210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03336" y="171651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SAE J1850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40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6312" y="0"/>
            <a:ext cx="8911687" cy="68876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ISO 15765-4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87" y="688769"/>
            <a:ext cx="10543513" cy="61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1663" y="0"/>
            <a:ext cx="8911687" cy="997527"/>
          </a:xfrm>
        </p:spPr>
        <p:txBody>
          <a:bodyPr/>
          <a:lstStyle/>
          <a:p>
            <a:r>
              <a:rPr lang="en-US" altLang="zh-TW" dirty="0" smtClean="0"/>
              <a:t>ISO 15765-4 (cont.)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86" y="997527"/>
            <a:ext cx="1083821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94" y="1033153"/>
            <a:ext cx="11394706" cy="5824847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038803" y="344384"/>
            <a:ext cx="8911687" cy="688769"/>
          </a:xfrm>
        </p:spPr>
        <p:txBody>
          <a:bodyPr/>
          <a:lstStyle/>
          <a:p>
            <a:r>
              <a:rPr lang="en-US" altLang="zh-TW" dirty="0" smtClean="0"/>
              <a:t>ISO 15765-4 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9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7283" y="535900"/>
            <a:ext cx="8911687" cy="128089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S</a:t>
            </a:r>
            <a:r>
              <a:rPr lang="en-US" altLang="zh-TW" sz="4000" dirty="0" smtClean="0"/>
              <a:t>hows </a:t>
            </a:r>
            <a:r>
              <a:rPr lang="en-US" altLang="zh-TW" sz="4000" dirty="0"/>
              <a:t>an example of a typical vehicle OBD configuration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618" y="1816790"/>
            <a:ext cx="5677744" cy="3557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3" y="1816790"/>
            <a:ext cx="5328552" cy="2016209"/>
          </a:xfrm>
          <a:prstGeom prst="rect">
            <a:avLst/>
          </a:prstGeom>
        </p:spPr>
      </p:pic>
      <p:sp>
        <p:nvSpPr>
          <p:cNvPr id="10" name="左-右雙向箭號 9"/>
          <p:cNvSpPr/>
          <p:nvPr/>
        </p:nvSpPr>
        <p:spPr>
          <a:xfrm>
            <a:off x="5304354" y="2516135"/>
            <a:ext cx="748146" cy="3087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596523" y="3897269"/>
            <a:ext cx="4455977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dirty="0" smtClean="0"/>
              <a:t>ECU</a:t>
            </a:r>
            <a:r>
              <a:rPr lang="zh-TW" altLang="en-US" dirty="0" smtClean="0"/>
              <a:t>要有支</a:t>
            </a:r>
            <a:r>
              <a:rPr lang="zh-TW" altLang="en-US" dirty="0"/>
              <a:t>援</a:t>
            </a:r>
            <a:r>
              <a:rPr lang="zh-TW" altLang="en-US" dirty="0" smtClean="0"/>
              <a:t> </a:t>
            </a:r>
            <a:r>
              <a:rPr lang="en-US" altLang="zh-TW" dirty="0" smtClean="0"/>
              <a:t>OBD</a:t>
            </a:r>
            <a:r>
              <a:rPr lang="zh-TW" altLang="en-US" dirty="0" smtClean="0"/>
              <a:t> 監控的功能才會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，除了</a:t>
            </a:r>
            <a:r>
              <a:rPr lang="en-US" altLang="zh-TW" dirty="0" smtClean="0"/>
              <a:t>Service $00 PID $01(</a:t>
            </a:r>
            <a:r>
              <a:rPr lang="zh-TW" altLang="en-US" dirty="0" smtClean="0"/>
              <a:t>初始化</a:t>
            </a:r>
            <a:r>
              <a:rPr lang="en-US" altLang="zh-TW" dirty="0" smtClean="0"/>
              <a:t>OBD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Request)</a:t>
            </a:r>
            <a:r>
              <a:rPr lang="zh-TW" altLang="en-US" dirty="0"/>
              <a:t>。</a:t>
            </a:r>
            <a:r>
              <a:rPr lang="zh-TW" altLang="en-US" dirty="0" smtClean="0"/>
              <a:t>通常情況下</a:t>
            </a:r>
            <a:r>
              <a:rPr lang="en-US" altLang="zh-TW" dirty="0" smtClean="0"/>
              <a:t>TCM</a:t>
            </a:r>
            <a:r>
              <a:rPr lang="zh-TW" altLang="en-US" dirty="0" smtClean="0"/>
              <a:t> 不支援監控功能，</a:t>
            </a:r>
            <a:r>
              <a:rPr lang="zh-TW" altLang="en-US" dirty="0" smtClean="0"/>
              <a:t>所以有人丟出服務的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ECM</a:t>
            </a:r>
            <a:r>
              <a:rPr lang="zh-TW" altLang="en-US" dirty="0" smtClean="0"/>
              <a:t>會回應，</a:t>
            </a:r>
            <a:r>
              <a:rPr lang="en-US" altLang="zh-TW" dirty="0" smtClean="0"/>
              <a:t>TCM</a:t>
            </a:r>
            <a:r>
              <a:rPr lang="zh-TW" altLang="en-US" dirty="0" smtClean="0"/>
              <a:t>自動省略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410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1620</TotalTime>
  <Words>110</Words>
  <Application>Microsoft Office PowerPoint</Application>
  <PresentationFormat>寬螢幕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SAE J1979 _ 2006 edition</vt:lpstr>
      <vt:lpstr>Outline</vt:lpstr>
      <vt:lpstr>PowerPoint 簡報</vt:lpstr>
      <vt:lpstr>PowerPoint 簡報</vt:lpstr>
      <vt:lpstr>ISO 15765-4</vt:lpstr>
      <vt:lpstr>ISO 15765-4 (cont.)</vt:lpstr>
      <vt:lpstr>ISO 15765-4 (cont.)</vt:lpstr>
      <vt:lpstr>Shows an example of a typical vehicle OBD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J1979 _ 2006 edition</dc:title>
  <dc:creator>Eric</dc:creator>
  <cp:lastModifiedBy>DARK</cp:lastModifiedBy>
  <cp:revision>58</cp:revision>
  <dcterms:created xsi:type="dcterms:W3CDTF">2016-11-02T14:40:26Z</dcterms:created>
  <dcterms:modified xsi:type="dcterms:W3CDTF">2016-12-21T06:17:37Z</dcterms:modified>
</cp:coreProperties>
</file>