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66" r:id="rId3"/>
    <p:sldId id="263" r:id="rId4"/>
    <p:sldId id="269" r:id="rId5"/>
    <p:sldId id="272" r:id="rId6"/>
    <p:sldId id="268" r:id="rId7"/>
    <p:sldId id="270" r:id="rId8"/>
    <p:sldId id="271" r:id="rId9"/>
    <p:sldId id="273" r:id="rId10"/>
    <p:sldId id="274" r:id="rId11"/>
    <p:sldId id="275" r:id="rId12"/>
    <p:sldId id="276" r:id="rId13"/>
    <p:sldId id="279" r:id="rId14"/>
    <p:sldId id="277" r:id="rId15"/>
    <p:sldId id="278" r:id="rId16"/>
    <p:sldId id="28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A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4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70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6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04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9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2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7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8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2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701914-0543-4C0A-ACB2-5E8D956612A2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D189F5-5040-44C2-BCEC-E7458B1B15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15256" y="0"/>
            <a:ext cx="10526712" cy="2262781"/>
          </a:xfrm>
        </p:spPr>
        <p:txBody>
          <a:bodyPr/>
          <a:lstStyle/>
          <a:p>
            <a:r>
              <a:rPr lang="en-US" altLang="zh-TW" b="1" dirty="0"/>
              <a:t>SAE J1979 _ 2006 edition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5896" y="4500384"/>
            <a:ext cx="8915399" cy="1126283"/>
          </a:xfrm>
        </p:spPr>
        <p:txBody>
          <a:bodyPr/>
          <a:lstStyle/>
          <a:p>
            <a:r>
              <a:rPr lang="zh-TW" altLang="en-US" dirty="0" smtClean="0"/>
              <a:t>報告學生 </a:t>
            </a:r>
            <a:r>
              <a:rPr lang="en-US" altLang="zh-TW" dirty="0" smtClean="0"/>
              <a:t>: </a:t>
            </a:r>
            <a:r>
              <a:rPr lang="zh-TW" altLang="en-US" dirty="0" smtClean="0"/>
              <a:t>羅俊奕</a:t>
            </a:r>
            <a:endParaRPr lang="en-US" altLang="zh-TW" dirty="0" smtClean="0"/>
          </a:p>
          <a:p>
            <a:r>
              <a:rPr lang="zh-TW" altLang="en-US" dirty="0" smtClean="0"/>
              <a:t>報告範圍 </a:t>
            </a:r>
            <a:r>
              <a:rPr lang="en-US" altLang="zh-TW" dirty="0" smtClean="0"/>
              <a:t>: 6.5~6.8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1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23567"/>
            <a:ext cx="10058400" cy="69198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Parameter definition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815547"/>
            <a:ext cx="10058400" cy="31085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97280" y="4135395"/>
            <a:ext cx="9982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Component ID </a:t>
            </a:r>
            <a:r>
              <a:rPr lang="zh-TW" altLang="en-US" dirty="0" smtClean="0"/>
              <a:t>是由製造商所指定的，而</a:t>
            </a:r>
            <a:r>
              <a:rPr lang="zh-TW" altLang="en-US" dirty="0"/>
              <a:t>同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Test ID </a:t>
            </a:r>
            <a:r>
              <a:rPr lang="zh-TW" altLang="en-US" dirty="0" smtClean="0"/>
              <a:t>請求另外每個 </a:t>
            </a:r>
            <a:r>
              <a:rPr lang="en-US" altLang="zh-TW" dirty="0" smtClean="0"/>
              <a:t>Component </a:t>
            </a:r>
            <a:r>
              <a:rPr lang="zh-TW" altLang="en-US" dirty="0" smtClean="0"/>
              <a:t>會得到的不同的值。</a:t>
            </a:r>
            <a:endParaRPr lang="en-US" altLang="zh-TW" dirty="0" smtClean="0"/>
          </a:p>
          <a:p>
            <a:r>
              <a:rPr lang="en-US" altLang="zh-TW" dirty="0" smtClean="0"/>
              <a:t>Test Limit Type </a:t>
            </a:r>
            <a:r>
              <a:rPr lang="zh-TW" altLang="en-US" dirty="0" smtClean="0"/>
              <a:t>是說如果是 </a:t>
            </a:r>
            <a:r>
              <a:rPr lang="en-US" altLang="zh-TW" dirty="0" smtClean="0"/>
              <a:t>1</a:t>
            </a:r>
            <a:r>
              <a:rPr lang="zh-TW" altLang="en-US" dirty="0" smtClean="0"/>
              <a:t> 就是測試最小值，但如果測出來的值，低於它所規定的最小值，則測試失敗，然而 </a:t>
            </a:r>
            <a:r>
              <a:rPr lang="en-US" altLang="zh-TW" dirty="0" smtClean="0"/>
              <a:t>0 </a:t>
            </a:r>
            <a:r>
              <a:rPr lang="zh-TW" altLang="en-US" dirty="0" smtClean="0"/>
              <a:t>則反之，指最大值也不能超過所規定的最大值。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zh-TW" altLang="en-US" dirty="0" smtClean="0"/>
              <a:t>             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701" y="4819136"/>
            <a:ext cx="3170483" cy="18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0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0607"/>
            <a:ext cx="10058400" cy="3643074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36250"/>
          </a:xfrm>
        </p:spPr>
        <p:txBody>
          <a:bodyPr>
            <a:normAutofit/>
          </a:bodyPr>
          <a:lstStyle/>
          <a:p>
            <a:r>
              <a:rPr lang="en-US" altLang="zh-TW" dirty="0"/>
              <a:t>Parameter </a:t>
            </a:r>
            <a:r>
              <a:rPr lang="en-US" altLang="zh-TW" dirty="0" smtClean="0"/>
              <a:t>definition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911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3743" y="80657"/>
            <a:ext cx="10058400" cy="817267"/>
          </a:xfrm>
        </p:spPr>
        <p:txBody>
          <a:bodyPr/>
          <a:lstStyle/>
          <a:p>
            <a:r>
              <a:rPr lang="en-US" altLang="zh-TW" dirty="0" smtClean="0"/>
              <a:t>Service $06 example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743" y="1843300"/>
            <a:ext cx="10058400" cy="39297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40" y="174024"/>
            <a:ext cx="2733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7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877552"/>
            <a:ext cx="10058400" cy="3960146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096963" y="88895"/>
            <a:ext cx="10058400" cy="817267"/>
          </a:xfrm>
        </p:spPr>
        <p:txBody>
          <a:bodyPr/>
          <a:lstStyle/>
          <a:p>
            <a:r>
              <a:rPr lang="en-US" altLang="zh-TW" dirty="0" smtClean="0"/>
              <a:t>Service $06 </a:t>
            </a:r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688" y="182262"/>
            <a:ext cx="2733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3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$07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</a:t>
            </a:r>
            <a:r>
              <a:rPr lang="zh-TW" altLang="en-US" dirty="0" smtClean="0"/>
              <a:t>用等同於 </a:t>
            </a:r>
            <a:r>
              <a:rPr lang="en-US" altLang="zh-TW" dirty="0" smtClean="0"/>
              <a:t>$03</a:t>
            </a:r>
            <a:r>
              <a:rPr lang="zh-TW" altLang="en-US" dirty="0" smtClean="0"/>
              <a:t> 一樣是查詢故障碼所使用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由於有些故障，會在開車行進間誤判，而導致未決的情形，例如可能引擎故障燈一直閃爍等原因，會在車子熄火之後，輸入</a:t>
            </a:r>
            <a:r>
              <a:rPr lang="en-US" altLang="zh-TW" dirty="0" smtClean="0"/>
              <a:t>07</a:t>
            </a:r>
            <a:r>
              <a:rPr lang="zh-TW" altLang="en-US" dirty="0" smtClean="0"/>
              <a:t> 來判斷是否有問題。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97323"/>
            <a:ext cx="50387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66898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Service $08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668986"/>
            <a:ext cx="10058400" cy="72320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此服務通常是用來給予其他系統能夠使用自我診斷</a:t>
            </a:r>
            <a:r>
              <a:rPr lang="zh-TW" altLang="en-US" dirty="0" smtClean="0"/>
              <a:t>系統，</a:t>
            </a:r>
            <a:r>
              <a:rPr lang="zh-TW" altLang="en-US" dirty="0" smtClean="0"/>
              <a:t> </a:t>
            </a:r>
            <a:r>
              <a:rPr lang="zh-TW" altLang="en-US" dirty="0"/>
              <a:t>因為此服務的目的是使外部測試設備能夠控制車載</a:t>
            </a:r>
            <a:r>
              <a:rPr lang="zh-TW" altLang="en-US" dirty="0" smtClean="0"/>
              <a:t>系統。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478"/>
            <a:ext cx="6789000" cy="45711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00" y="1582478"/>
            <a:ext cx="5403000" cy="26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4932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j-ea"/>
              </a:rPr>
              <a:t>在</a:t>
            </a:r>
            <a:r>
              <a:rPr lang="en-US" altLang="zh-TW" sz="2800" dirty="0" smtClean="0">
                <a:latin typeface="+mj-ea"/>
              </a:rPr>
              <a:t>Service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$08</a:t>
            </a:r>
            <a:r>
              <a:rPr lang="zh-TW" altLang="en-US" sz="2800" dirty="0" smtClean="0">
                <a:latin typeface="+mj-ea"/>
              </a:rPr>
              <a:t> 指令</a:t>
            </a:r>
            <a:r>
              <a:rPr lang="en-US" altLang="zh-TW" sz="2800" dirty="0" smtClean="0">
                <a:latin typeface="+mj-ea"/>
              </a:rPr>
              <a:t>08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01</a:t>
            </a:r>
            <a:r>
              <a:rPr lang="zh-TW" altLang="en-US" sz="2800" dirty="0" smtClean="0">
                <a:latin typeface="+mj-ea"/>
              </a:rPr>
              <a:t>指的是油氣</a:t>
            </a:r>
            <a:r>
              <a:rPr lang="zh-TW" altLang="en-US" sz="2800" dirty="0">
                <a:latin typeface="+mj-ea"/>
              </a:rPr>
              <a:t>蒸發</a:t>
            </a:r>
            <a:r>
              <a:rPr lang="zh-TW" altLang="en-US" sz="2800" dirty="0" smtClean="0">
                <a:latin typeface="+mj-ea"/>
              </a:rPr>
              <a:t>洩漏</a:t>
            </a:r>
            <a:r>
              <a:rPr lang="en-US" altLang="zh-TW" sz="2800" dirty="0" smtClean="0">
                <a:latin typeface="+mj-ea"/>
              </a:rPr>
              <a:t/>
            </a:r>
            <a:br>
              <a:rPr lang="en-US" altLang="zh-TW" sz="2800" dirty="0" smtClean="0">
                <a:latin typeface="+mj-ea"/>
              </a:rPr>
            </a:br>
            <a:r>
              <a:rPr lang="en-US" altLang="zh-TW" sz="2800" dirty="0" smtClean="0">
                <a:latin typeface="+mj-ea"/>
              </a:rPr>
              <a:t>(</a:t>
            </a:r>
            <a:r>
              <a:rPr lang="zh-TW" altLang="en-US" sz="2800" dirty="0" smtClean="0">
                <a:latin typeface="+mj-ea"/>
              </a:rPr>
              <a:t>其他指令都被</a:t>
            </a:r>
            <a:r>
              <a:rPr lang="en-US" altLang="zh-TW" sz="2800" dirty="0" smtClean="0">
                <a:latin typeface="+mj-ea"/>
              </a:rPr>
              <a:t>ISO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SAE</a:t>
            </a:r>
            <a:r>
              <a:rPr lang="zh-TW" altLang="en-US" sz="2800" dirty="0" smtClean="0">
                <a:latin typeface="+mj-ea"/>
              </a:rPr>
              <a:t>保留使用</a:t>
            </a:r>
            <a:r>
              <a:rPr lang="en-US" altLang="zh-TW" sz="2800" dirty="0" smtClean="0">
                <a:latin typeface="+mj-ea"/>
              </a:rPr>
              <a:t>)</a:t>
            </a:r>
            <a:r>
              <a:rPr lang="zh-TW" altLang="en-US" sz="2800" dirty="0">
                <a:latin typeface="+mj-ea"/>
              </a:rPr>
              <a:t/>
            </a:r>
            <a:br>
              <a:rPr lang="zh-TW" altLang="en-US" sz="2800" dirty="0">
                <a:latin typeface="+mj-ea"/>
              </a:rPr>
            </a:br>
            <a:endParaRPr lang="zh-TW" altLang="en-US" sz="2800" dirty="0">
              <a:latin typeface="+mj-ea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88" y="724069"/>
            <a:ext cx="9399374" cy="30406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88" y="3764692"/>
            <a:ext cx="9399374" cy="309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九</a:t>
            </a:r>
            <a:r>
              <a:rPr lang="zh-TW" altLang="en-US" dirty="0" smtClean="0"/>
              <a:t>種診斷</a:t>
            </a:r>
            <a:r>
              <a:rPr lang="zh-TW" altLang="en-US" dirty="0"/>
              <a:t>測試模式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53678" y="2226992"/>
          <a:ext cx="62846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62">
                  <a:extLst>
                    <a:ext uri="{9D8B030D-6E8A-4147-A177-3AD203B41FA5}">
                      <a16:colId xmlns="" xmlns:a16="http://schemas.microsoft.com/office/drawing/2014/main" val="298413727"/>
                    </a:ext>
                  </a:extLst>
                </a:gridCol>
                <a:gridCol w="5357182">
                  <a:extLst>
                    <a:ext uri="{9D8B030D-6E8A-4147-A177-3AD203B41FA5}">
                      <a16:colId xmlns="" xmlns:a16="http://schemas.microsoft.com/office/drawing/2014/main" val="4129000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模式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22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請求當前動力系統診斷數據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852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請求動力系統凍結幀數據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787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請求排放相關的診斷故障碼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97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清除重置排放相關的診斷信息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872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請求含氧感知器監控測試結果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251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請求診斷測試結果給特定的監控系統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077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請求當前或最後行駛發現的排放相關的診斷故障碼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081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請求控制車載系統，測試或部份元件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762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請求車輛資訊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650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3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4086" y="129840"/>
            <a:ext cx="9700526" cy="48799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6.5 Service $05 — Request oxygen sensor monitoring test results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19" y="666541"/>
            <a:ext cx="8635119" cy="15700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13" y="2285267"/>
            <a:ext cx="8589733" cy="246092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479" y="4686300"/>
            <a:ext cx="9220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4859" y="195793"/>
            <a:ext cx="10058400" cy="661035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Sevice</a:t>
            </a:r>
            <a:r>
              <a:rPr lang="en-US" altLang="zh-TW" dirty="0" smtClean="0"/>
              <a:t> $05 </a:t>
            </a:r>
            <a:r>
              <a:rPr lang="zh-TW" altLang="en-US" dirty="0" smtClean="0"/>
              <a:t>指令介紹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4859" y="856828"/>
            <a:ext cx="9743715" cy="732709"/>
          </a:xfrm>
        </p:spPr>
        <p:txBody>
          <a:bodyPr/>
          <a:lstStyle/>
          <a:p>
            <a:r>
              <a:rPr lang="zh-TW" altLang="en-US" dirty="0"/>
              <a:t>當對</a:t>
            </a:r>
            <a:r>
              <a:rPr lang="en-US" altLang="zh-TW" dirty="0"/>
              <a:t>OBD</a:t>
            </a:r>
            <a:r>
              <a:rPr lang="zh-TW" altLang="en-US" dirty="0"/>
              <a:t>下</a:t>
            </a:r>
            <a:r>
              <a:rPr lang="en-US" altLang="zh-TW" dirty="0"/>
              <a:t>0500  =&gt; </a:t>
            </a:r>
            <a:r>
              <a:rPr lang="zh-TW" altLang="en-US" dirty="0"/>
              <a:t>就是詢問支援</a:t>
            </a:r>
            <a:r>
              <a:rPr lang="en-US" altLang="zh-TW" dirty="0"/>
              <a:t>TID01~20 </a:t>
            </a:r>
            <a:r>
              <a:rPr lang="zh-TW" altLang="en-US" dirty="0"/>
              <a:t>哪</a:t>
            </a:r>
            <a:r>
              <a:rPr lang="zh-TW" altLang="en-US" dirty="0" smtClean="0"/>
              <a:t>幾個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74" y="1223182"/>
            <a:ext cx="9835978" cy="54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ID</a:t>
            </a:r>
            <a:r>
              <a:rPr lang="zh-TW" altLang="en-US" dirty="0" smtClean="0"/>
              <a:t>查詢值的定義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96836"/>
            <a:ext cx="6672649" cy="385666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1796836"/>
            <a:ext cx="54483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670286" y="0"/>
            <a:ext cx="9834325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smtClean="0"/>
              <a:t>6.5 Service $05 — Request oxygen sensor monitoring test results 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718236"/>
            <a:ext cx="10668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083" cy="899646"/>
          </a:xfrm>
        </p:spPr>
        <p:txBody>
          <a:bodyPr/>
          <a:lstStyle/>
          <a:p>
            <a:r>
              <a:rPr lang="en-US" altLang="zh-TW" dirty="0" smtClean="0"/>
              <a:t>Oxygen sensor location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02714"/>
            <a:ext cx="10058400" cy="39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6962" y="64182"/>
            <a:ext cx="10058400" cy="68546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Service $06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2" y="749644"/>
            <a:ext cx="9546324" cy="60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1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7243" y="19931"/>
            <a:ext cx="10058400" cy="779140"/>
          </a:xfrm>
        </p:spPr>
        <p:txBody>
          <a:bodyPr/>
          <a:lstStyle/>
          <a:p>
            <a:r>
              <a:rPr lang="en-US" altLang="zh-TW" dirty="0" smtClean="0"/>
              <a:t>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$06 </a:t>
            </a:r>
            <a:r>
              <a:rPr lang="zh-TW" altLang="en-US" dirty="0" smtClean="0"/>
              <a:t>指令與回覆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63049" y="842975"/>
            <a:ext cx="2497147" cy="151576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Test ID </a:t>
            </a:r>
            <a:r>
              <a:rPr lang="zh-TW" altLang="en-US" dirty="0" smtClean="0">
                <a:solidFill>
                  <a:srgbClr val="FF0000"/>
                </a:solidFill>
              </a:rPr>
              <a:t>同 </a:t>
            </a:r>
            <a:r>
              <a:rPr lang="en-US" altLang="zh-TW" dirty="0" smtClean="0">
                <a:solidFill>
                  <a:srgbClr val="FF0000"/>
                </a:solidFill>
              </a:rPr>
              <a:t>$05</a:t>
            </a:r>
            <a:r>
              <a:rPr lang="zh-TW" altLang="en-US" dirty="0" smtClean="0">
                <a:solidFill>
                  <a:srgbClr val="FF0000"/>
                </a:solidFill>
              </a:rPr>
              <a:t> 那些，然而</a:t>
            </a:r>
            <a:r>
              <a:rPr lang="en-US" altLang="zh-TW" dirty="0" smtClean="0">
                <a:solidFill>
                  <a:srgbClr val="FF0000"/>
                </a:solidFill>
              </a:rPr>
              <a:t>CAN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BUS</a:t>
            </a:r>
            <a:r>
              <a:rPr lang="zh-TW" altLang="en-US" dirty="0" smtClean="0">
                <a:solidFill>
                  <a:srgbClr val="FF0000"/>
                </a:solidFill>
              </a:rPr>
              <a:t>之所以能夠使用 </a:t>
            </a:r>
            <a:r>
              <a:rPr lang="en-US" altLang="zh-TW" dirty="0" smtClean="0">
                <a:solidFill>
                  <a:srgbClr val="FF0000"/>
                </a:solidFill>
              </a:rPr>
              <a:t>$06</a:t>
            </a:r>
            <a:r>
              <a:rPr lang="zh-TW" altLang="en-US" dirty="0" smtClean="0">
                <a:solidFill>
                  <a:srgbClr val="FF0000"/>
                </a:solidFill>
              </a:rPr>
              <a:t> 取代</a:t>
            </a:r>
            <a:r>
              <a:rPr lang="en-US" altLang="zh-TW" dirty="0" smtClean="0">
                <a:solidFill>
                  <a:srgbClr val="FF0000"/>
                </a:solidFill>
              </a:rPr>
              <a:t>$05</a:t>
            </a:r>
            <a:r>
              <a:rPr lang="zh-TW" altLang="en-US" dirty="0" smtClean="0">
                <a:solidFill>
                  <a:srgbClr val="FF0000"/>
                </a:solidFill>
              </a:rPr>
              <a:t>，是因為他添加了更多功能。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974"/>
            <a:ext cx="9563049" cy="602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997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4935</TotalTime>
  <Words>376</Words>
  <Application>Microsoft Office PowerPoint</Application>
  <PresentationFormat>寬螢幕</PresentationFormat>
  <Paragraphs>46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Calibri</vt:lpstr>
      <vt:lpstr>Calibri Light</vt:lpstr>
      <vt:lpstr>回顧</vt:lpstr>
      <vt:lpstr>SAE J1979 _ 2006 edition</vt:lpstr>
      <vt:lpstr>九種診斷測試模式</vt:lpstr>
      <vt:lpstr>6.5 Service $05 — Request oxygen sensor monitoring test results </vt:lpstr>
      <vt:lpstr>Sevice $05 指令介紹</vt:lpstr>
      <vt:lpstr>Test ID查詢值的定義</vt:lpstr>
      <vt:lpstr>PowerPoint 簡報</vt:lpstr>
      <vt:lpstr>Oxygen sensor location </vt:lpstr>
      <vt:lpstr>Service $06</vt:lpstr>
      <vt:lpstr>Service $06 指令與回覆</vt:lpstr>
      <vt:lpstr>Parameter definition</vt:lpstr>
      <vt:lpstr>Parameter definition (cont.)</vt:lpstr>
      <vt:lpstr>Service $06 example</vt:lpstr>
      <vt:lpstr>Service $06 example (cont.)</vt:lpstr>
      <vt:lpstr>Service $07</vt:lpstr>
      <vt:lpstr>Service $08</vt:lpstr>
      <vt:lpstr>在Service $08 指令08 01指的是油氣蒸發洩漏 (其他指令都被ISO SAE保留使用)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J1979 _ 2006 edition</dc:title>
  <dc:creator>Eric</dc:creator>
  <cp:lastModifiedBy>DARK</cp:lastModifiedBy>
  <cp:revision>87</cp:revision>
  <dcterms:created xsi:type="dcterms:W3CDTF">2016-11-02T14:40:26Z</dcterms:created>
  <dcterms:modified xsi:type="dcterms:W3CDTF">2017-02-15T07:37:47Z</dcterms:modified>
</cp:coreProperties>
</file>