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61" r:id="rId3"/>
    <p:sldId id="278" r:id="rId4"/>
    <p:sldId id="257" r:id="rId5"/>
    <p:sldId id="276" r:id="rId6"/>
    <p:sldId id="277" r:id="rId7"/>
    <p:sldId id="262" r:id="rId8"/>
    <p:sldId id="275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3/7/2017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2017/3/7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smtClean="0"/>
              <a:t>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TW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2017/3/7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2017/3/7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2017/3/7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TW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2017/3/7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2017/3/7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2017/3/7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版面配置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2017/3/7</a:t>
            </a:fld>
            <a:endParaRPr lang="zh-TW"/>
          </a:p>
        </p:txBody>
      </p:sp>
      <p:sp>
        <p:nvSpPr>
          <p:cNvPr id="213" name="頁尾版面配置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214" name="投影片編號版面配置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2017/3/7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TW" sz="20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cxnSp>
        <p:nvCxnSpPr>
          <p:cNvPr id="59" name="直線接點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線接點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1B2453-8663-4C69-AF73-9FD7B1DEC5D0}" type="datetime1">
              <a:rPr lang="en-US" altLang="zh-TW" smtClean="0"/>
              <a:pPr/>
              <a:t>3/7/2017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48" name="直線接點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2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TW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TW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OBD</a:t>
            </a:r>
            <a:r>
              <a:rPr lang="zh-TW" altLang="en-US" dirty="0" smtClean="0"/>
              <a:t>調</a:t>
            </a:r>
            <a:r>
              <a:rPr lang="zh-TW" altLang="en-US" dirty="0"/>
              <a:t>查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報告學生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羅俊奕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600017"/>
          </a:xfrm>
        </p:spPr>
        <p:txBody>
          <a:bodyPr/>
          <a:lstStyle/>
          <a:p>
            <a:r>
              <a:rPr lang="zh-TW" altLang="en-US" dirty="0" smtClean="0"/>
              <a:t>車輛知識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0" y="1392195"/>
            <a:ext cx="9601200" cy="439900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空氣流量感測</a:t>
            </a:r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器</a:t>
            </a:r>
            <a:r>
              <a:rPr lang="en-US" altLang="zh-TW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(Mass air flow)</a:t>
            </a:r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：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空氣流量感測器是將吸入的空氣轉換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成電信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號送至電控單元（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ECU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），作為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決定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噴油的基本信號之一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b="1" dirty="0">
              <a:latin typeface="標楷體" pitchFamily="65" charset="-120"/>
              <a:ea typeface="標楷體" pitchFamily="65" charset="-120"/>
            </a:endParaRPr>
          </a:p>
          <a:p>
            <a:pPr>
              <a:defRPr/>
            </a:pPr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進</a:t>
            </a:r>
            <a:r>
              <a:rPr lang="zh-TW" altLang="en-US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氣壓力感測</a:t>
            </a:r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器</a:t>
            </a:r>
            <a:r>
              <a:rPr lang="en-US" altLang="zh-TW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Air intake</a:t>
            </a:r>
            <a:r>
              <a:rPr lang="en-US" altLang="zh-TW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：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進氣壓力感測器可以根據發動機的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負荷狀態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測出進氣歧管內的絕對壓力，並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轉換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成電信號和轉速信號一起送入電腦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，作為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決定噴油器基本噴油量的依據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b="1" dirty="0">
              <a:latin typeface="標楷體" pitchFamily="65" charset="-120"/>
              <a:ea typeface="標楷體" pitchFamily="65" charset="-120"/>
            </a:endParaRPr>
          </a:p>
          <a:p>
            <a:pPr>
              <a:defRPr/>
            </a:pPr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節氣</a:t>
            </a:r>
            <a:r>
              <a:rPr lang="zh-TW" altLang="en-US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門位置感測</a:t>
            </a:r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器</a:t>
            </a:r>
            <a:r>
              <a:rPr lang="en-US" altLang="zh-TW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(Throttle position)</a:t>
            </a:r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：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節氣門位置感測器安裝在節氣門上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，用來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檢測節氣門的開度。它通過杠杆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機構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與節氣門聯動，進而反映發動機的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不同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工況。此感測器可把發動機的不同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工況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檢測後輸入電控單元（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ECU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），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從而控制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不同的噴油量。</a:t>
            </a:r>
            <a:endParaRPr lang="en-US" altLang="zh-TW" b="1" dirty="0">
              <a:latin typeface="標楷體" pitchFamily="65" charset="-120"/>
              <a:ea typeface="標楷體" pitchFamily="65" charset="-120"/>
            </a:endParaRPr>
          </a:p>
          <a:p>
            <a:pPr>
              <a:defRPr/>
            </a:pPr>
            <a:endParaRPr lang="en-US" altLang="zh-TW" b="1" dirty="0">
              <a:latin typeface="標楷體" pitchFamily="65" charset="-120"/>
              <a:ea typeface="標楷體" pitchFamily="65" charset="-120"/>
            </a:endParaRPr>
          </a:p>
          <a:p>
            <a:pPr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259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play </a:t>
            </a:r>
            <a:r>
              <a:rPr lang="zh-TW" altLang="en-US" dirty="0" smtClean="0"/>
              <a:t>比較多人下載前三名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Torque </a:t>
            </a:r>
            <a:r>
              <a:rPr lang="en-US" altLang="zh-TW" dirty="0" smtClean="0"/>
              <a:t>(Lite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OBD </a:t>
            </a:r>
            <a:r>
              <a:rPr lang="en-US" altLang="zh-TW" dirty="0" smtClean="0"/>
              <a:t>Car </a:t>
            </a:r>
            <a:r>
              <a:rPr lang="en-US" altLang="zh-TW" dirty="0" smtClean="0"/>
              <a:t>Doctor</a:t>
            </a:r>
          </a:p>
          <a:p>
            <a:endParaRPr 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OBD</a:t>
            </a:r>
            <a:endParaRPr lang="zh-TW" dirty="0"/>
          </a:p>
          <a:p>
            <a:endParaRPr 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173" y="3573806"/>
            <a:ext cx="1276350" cy="10096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173" y="4813021"/>
            <a:ext cx="895350" cy="1171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6173" y="2210766"/>
            <a:ext cx="10572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49444"/>
          </a:xfrm>
        </p:spPr>
        <p:txBody>
          <a:bodyPr/>
          <a:lstStyle/>
          <a:p>
            <a:r>
              <a:rPr lang="en-US" altLang="zh-TW" dirty="0"/>
              <a:t>Torque (Lite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0" y="1326291"/>
            <a:ext cx="9601200" cy="4464909"/>
          </a:xfrm>
        </p:spPr>
        <p:txBody>
          <a:bodyPr/>
          <a:lstStyle/>
          <a:p>
            <a:r>
              <a:rPr lang="zh-TW" altLang="en-US" dirty="0" smtClean="0"/>
              <a:t>介面做得極差，數值會被背景影響而看不清楚。</a:t>
            </a:r>
            <a:endParaRPr lang="en-US" altLang="zh-TW" dirty="0" smtClean="0"/>
          </a:p>
          <a:p>
            <a:r>
              <a:rPr lang="zh-TW" altLang="en-US" dirty="0" smtClean="0"/>
              <a:t>有基本功能，車速轉速等。</a:t>
            </a:r>
            <a:endParaRPr lang="en-US" altLang="zh-TW" dirty="0" smtClean="0"/>
          </a:p>
          <a:p>
            <a:r>
              <a:rPr lang="zh-TW" altLang="en-US" dirty="0" smtClean="0"/>
              <a:t>可自己</a:t>
            </a:r>
            <a:r>
              <a:rPr lang="en-US" altLang="zh-TW" dirty="0" smtClean="0"/>
              <a:t>Layout</a:t>
            </a:r>
            <a:r>
              <a:rPr lang="zh-TW" altLang="en-US" dirty="0" smtClean="0"/>
              <a:t> 屬於自己想要的畫面，但不易使用，畫面很亂。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025742"/>
            <a:ext cx="5902146" cy="276545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5" y="192816"/>
            <a:ext cx="10572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07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342743"/>
            <a:ext cx="9601200" cy="1142385"/>
          </a:xfrm>
        </p:spPr>
        <p:txBody>
          <a:bodyPr/>
          <a:lstStyle/>
          <a:p>
            <a:r>
              <a:rPr lang="en-US" altLang="zh-TW" dirty="0" smtClean="0"/>
              <a:t>OBD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0" y="1675429"/>
            <a:ext cx="6283411" cy="4438850"/>
          </a:xfrm>
        </p:spPr>
        <p:txBody>
          <a:bodyPr/>
          <a:lstStyle/>
          <a:p>
            <a:r>
              <a:rPr lang="zh-TW" altLang="en-US" dirty="0" smtClean="0"/>
              <a:t>主畫面簡潔，有地</a:t>
            </a:r>
            <a:r>
              <a:rPr lang="zh-TW" altLang="en-US" dirty="0"/>
              <a:t>圖</a:t>
            </a:r>
            <a:r>
              <a:rPr lang="zh-TW" altLang="en-US" dirty="0" smtClean="0"/>
              <a:t>功能。</a:t>
            </a:r>
            <a:endParaRPr lang="en-US" altLang="zh-TW" dirty="0" smtClean="0"/>
          </a:p>
          <a:p>
            <a:r>
              <a:rPr lang="zh-TW" altLang="en-US" dirty="0" smtClean="0"/>
              <a:t>點進</a:t>
            </a:r>
            <a:r>
              <a:rPr lang="en-US" altLang="zh-TW" dirty="0" smtClean="0"/>
              <a:t>OBD-II</a:t>
            </a:r>
            <a:r>
              <a:rPr lang="zh-TW" altLang="en-US" dirty="0" smtClean="0"/>
              <a:t>裡面數值有</a:t>
            </a:r>
            <a:r>
              <a:rPr lang="en-US" altLang="zh-TW" dirty="0" smtClean="0"/>
              <a:t>:</a:t>
            </a:r>
          </a:p>
          <a:p>
            <a:pPr marL="617220" lvl="1" indent="-342900">
              <a:buFont typeface="+mj-lt"/>
              <a:buAutoNum type="arabicPeriod"/>
            </a:pPr>
            <a:r>
              <a:rPr lang="zh-TW" altLang="en-US" dirty="0"/>
              <a:t>車速</a:t>
            </a:r>
            <a:endParaRPr lang="en-US" altLang="zh-TW" dirty="0"/>
          </a:p>
          <a:p>
            <a:pPr marL="617220" lvl="1" indent="-342900">
              <a:buFont typeface="+mj-lt"/>
              <a:buAutoNum type="arabicPeriod"/>
            </a:pPr>
            <a:r>
              <a:rPr lang="zh-TW" altLang="en-US" dirty="0"/>
              <a:t>轉速</a:t>
            </a:r>
            <a:endParaRPr lang="en-US" altLang="zh-TW" dirty="0"/>
          </a:p>
          <a:p>
            <a:pPr marL="617220" lvl="1" indent="-342900">
              <a:buFont typeface="+mj-lt"/>
              <a:buAutoNum type="arabicPeriod"/>
            </a:pPr>
            <a:r>
              <a:rPr lang="zh-TW" altLang="en-US" dirty="0"/>
              <a:t>節氣門位置</a:t>
            </a:r>
            <a:endParaRPr lang="en-US" altLang="zh-TW" dirty="0"/>
          </a:p>
          <a:p>
            <a:pPr marL="617220" lvl="1" indent="-342900">
              <a:buFont typeface="+mj-lt"/>
              <a:buAutoNum type="arabicPeriod"/>
            </a:pPr>
            <a:r>
              <a:rPr lang="zh-TW" altLang="en-US" dirty="0"/>
              <a:t>油量</a:t>
            </a:r>
            <a:endParaRPr lang="en-US" altLang="zh-TW" dirty="0"/>
          </a:p>
          <a:p>
            <a:pPr marL="617220" lvl="1" indent="-342900">
              <a:buFont typeface="+mj-lt"/>
              <a:buAutoNum type="arabicPeriod"/>
            </a:pPr>
            <a:r>
              <a:rPr lang="zh-TW" altLang="en-US" dirty="0"/>
              <a:t>進氣口</a:t>
            </a:r>
            <a:r>
              <a:rPr lang="en-US" altLang="zh-TW" dirty="0"/>
              <a:t>(Air intake)</a:t>
            </a:r>
          </a:p>
          <a:p>
            <a:pPr marL="617220" lvl="1" indent="-342900">
              <a:buFont typeface="+mj-lt"/>
              <a:buAutoNum type="arabicPeriod"/>
            </a:pPr>
            <a:r>
              <a:rPr lang="zh-TW" altLang="en-US" dirty="0"/>
              <a:t>引擎</a:t>
            </a:r>
            <a:r>
              <a:rPr lang="zh-TW" altLang="en-US" dirty="0" smtClean="0"/>
              <a:t>溫度</a:t>
            </a:r>
            <a:endParaRPr lang="en-US" altLang="zh-TW" dirty="0" smtClean="0"/>
          </a:p>
          <a:p>
            <a:r>
              <a:rPr lang="zh-TW" altLang="en-US" dirty="0" smtClean="0"/>
              <a:t>缺點沒有顯示故障碼的功能</a:t>
            </a:r>
            <a:endParaRPr lang="en-US" altLang="zh-TW" dirty="0" smtClean="0"/>
          </a:p>
          <a:p>
            <a:pPr marL="617220" lvl="1" indent="-34290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984" y="313553"/>
            <a:ext cx="895350" cy="11715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170" y="1485128"/>
            <a:ext cx="37052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2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110868"/>
            <a:ext cx="9601200" cy="1142385"/>
          </a:xfrm>
        </p:spPr>
        <p:txBody>
          <a:bodyPr/>
          <a:lstStyle/>
          <a:p>
            <a:r>
              <a:rPr lang="en-US" altLang="zh-TW" dirty="0" smtClean="0"/>
              <a:t>OBD Car Doctor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付費版比免費多的功能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571500" lvl="1" indent="-342900">
              <a:buFont typeface="+mj-lt"/>
              <a:buAutoNum type="arabicPeriod"/>
            </a:pPr>
            <a:r>
              <a:rPr lang="zh-TW" altLang="en-US" dirty="0" smtClean="0"/>
              <a:t>即時記錄數據起來。</a:t>
            </a:r>
            <a:endParaRPr lang="en-US" altLang="zh-TW" dirty="0" smtClean="0"/>
          </a:p>
          <a:p>
            <a:pPr marL="571500" lvl="1" indent="-342900">
              <a:buFont typeface="+mj-lt"/>
              <a:buAutoNum type="arabicPeriod"/>
            </a:pPr>
            <a:r>
              <a:rPr lang="zh-TW" altLang="en-US" dirty="0"/>
              <a:t>同時讀取顯示記錄多個參數</a:t>
            </a:r>
            <a:r>
              <a:rPr lang="en-US" altLang="zh-TW" dirty="0" smtClean="0"/>
              <a:t>	</a:t>
            </a:r>
          </a:p>
          <a:p>
            <a:pPr marL="571500" lvl="1" indent="-342900">
              <a:buFont typeface="+mj-lt"/>
              <a:buAutoNum type="arabicPeriod"/>
            </a:pPr>
            <a:r>
              <a:rPr lang="zh-TW" altLang="en-US" dirty="0" smtClean="0"/>
              <a:t>在螢幕離開時能繼續記錄</a:t>
            </a:r>
            <a:endParaRPr lang="en-US" altLang="zh-TW" dirty="0" smtClean="0"/>
          </a:p>
          <a:p>
            <a:pPr marL="571500" lvl="1" indent="-342900">
              <a:buFont typeface="+mj-lt"/>
              <a:buAutoNum type="arabicPeriod"/>
            </a:pPr>
            <a:r>
              <a:rPr lang="en-US" altLang="zh-TW" dirty="0" smtClean="0"/>
              <a:t>GPS</a:t>
            </a:r>
          </a:p>
          <a:p>
            <a:pPr marL="571500" lvl="1" indent="-342900">
              <a:buFont typeface="+mj-lt"/>
              <a:buAutoNum type="arabicPeriod"/>
            </a:pPr>
            <a:r>
              <a:rPr lang="zh-TW" altLang="en-US" dirty="0" smtClean="0"/>
              <a:t>可以發送數據</a:t>
            </a:r>
            <a:endParaRPr lang="en-US" altLang="zh-TW" dirty="0" smtClean="0"/>
          </a:p>
          <a:p>
            <a:pPr marL="571500" lvl="1" indent="-342900">
              <a:buFont typeface="+mj-lt"/>
              <a:buAutoNum type="arabicPeriod"/>
            </a:pPr>
            <a:r>
              <a:rPr lang="zh-TW" altLang="en-US" dirty="0" smtClean="0"/>
              <a:t>每一段時間所使用的油量</a:t>
            </a:r>
            <a:endParaRPr lang="en-US" altLang="zh-TW" dirty="0" smtClean="0"/>
          </a:p>
          <a:p>
            <a:pPr marL="228600" lvl="1" indent="0">
              <a:buNone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956" y="452781"/>
            <a:ext cx="11811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OBD Car Doctor</a:t>
            </a:r>
            <a:r>
              <a:rPr lang="zh-TW" altLang="en-US" dirty="0"/>
              <a:t> 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功能連接方式可選</a:t>
            </a:r>
            <a:endParaRPr lang="en-US" altLang="zh-TW" dirty="0" smtClean="0"/>
          </a:p>
          <a:p>
            <a:r>
              <a:rPr lang="en-US" altLang="zh-TW" dirty="0" smtClean="0"/>
              <a:t>Protocol</a:t>
            </a:r>
            <a:r>
              <a:rPr lang="zh-TW" altLang="en-US" dirty="0" smtClean="0"/>
              <a:t> 可自動搜尋</a:t>
            </a:r>
            <a:endParaRPr lang="en-US" altLang="zh-TW" dirty="0" smtClean="0"/>
          </a:p>
          <a:p>
            <a:r>
              <a:rPr lang="zh-TW" altLang="en-US" dirty="0" smtClean="0"/>
              <a:t>可以記錄車輛的參數</a:t>
            </a:r>
            <a:endParaRPr lang="en-US" altLang="zh-TW" dirty="0" smtClean="0"/>
          </a:p>
          <a:p>
            <a:r>
              <a:rPr lang="zh-TW" altLang="en-US" dirty="0" smtClean="0"/>
              <a:t>表現得算中規中</a:t>
            </a:r>
            <a:r>
              <a:rPr lang="zh-TW" altLang="en-US" dirty="0"/>
              <a:t>矩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646238"/>
            <a:ext cx="4800600" cy="471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2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store </a:t>
            </a:r>
            <a:r>
              <a:rPr lang="zh-TW" altLang="en-US" dirty="0" smtClean="0"/>
              <a:t>前三名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iOBD2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3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菱格紋簡報 (寬螢幕)</Template>
  <TotalTime>0</TotalTime>
  <Words>345</Words>
  <Application>Microsoft Office PowerPoint</Application>
  <PresentationFormat>寬螢幕</PresentationFormat>
  <Paragraphs>45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Microsoft JhengHei UI</vt:lpstr>
      <vt:lpstr>微軟正黑體</vt:lpstr>
      <vt:lpstr>標楷體</vt:lpstr>
      <vt:lpstr>Arial</vt:lpstr>
      <vt:lpstr>Diamond Grid 16x9</vt:lpstr>
      <vt:lpstr>OBD調查</vt:lpstr>
      <vt:lpstr>車輛知識</vt:lpstr>
      <vt:lpstr>Google play 比較多人下載前三名</vt:lpstr>
      <vt:lpstr>Torque (Lite)</vt:lpstr>
      <vt:lpstr>OBD</vt:lpstr>
      <vt:lpstr>OBD Car Doctor</vt:lpstr>
      <vt:lpstr>OBD Car Doctor (cont.)</vt:lpstr>
      <vt:lpstr>App store 前三名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2017-03-05T14:42:01Z</dcterms:created>
  <dcterms:modified xsi:type="dcterms:W3CDTF">2017-03-07T12:04:53Z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