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5" r:id="rId5"/>
    <p:sldId id="270" r:id="rId6"/>
    <p:sldId id="269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3/29/2017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2017/3/29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2017/3/29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2017/3/29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2017/3/29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2017/3/29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2017/3/29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2017/3/29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2017/3/29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2017/3/29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3/29/2017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OBD</a:t>
            </a:r>
            <a:r>
              <a:rPr lang="zh-TW" altLang="en-US" dirty="0" smtClean="0"/>
              <a:t> 綜合資訊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7033" y="213933"/>
            <a:ext cx="9601200" cy="1142385"/>
          </a:xfrm>
        </p:spPr>
        <p:txBody>
          <a:bodyPr/>
          <a:lstStyle/>
          <a:p>
            <a:r>
              <a:rPr lang="zh-TW" altLang="en-US" dirty="0" smtClean="0"/>
              <a:t>車輛</a:t>
            </a:r>
            <a:r>
              <a:rPr lang="zh-TW" altLang="en-US" dirty="0"/>
              <a:t>充電系統警示</a:t>
            </a:r>
            <a:r>
              <a:rPr lang="zh-TW" altLang="en-US" dirty="0" smtClean="0"/>
              <a:t>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行駛中，這個燈亮</a:t>
            </a:r>
            <a:r>
              <a:rPr lang="zh-TW" altLang="en-US" dirty="0" smtClean="0"/>
              <a:t>，</a:t>
            </a:r>
            <a:r>
              <a:rPr lang="zh-TW" altLang="en-US" dirty="0" smtClean="0"/>
              <a:t>通常是</a:t>
            </a:r>
            <a:r>
              <a:rPr lang="zh-TW" altLang="en-US" dirty="0" smtClean="0"/>
              <a:t>充電</a:t>
            </a:r>
            <a:r>
              <a:rPr lang="zh-TW" altLang="en-US" dirty="0" smtClean="0"/>
              <a:t>系統損壞，目前正由電瓶供電。</a:t>
            </a:r>
            <a:endParaRPr lang="en-US" altLang="zh-TW" dirty="0"/>
          </a:p>
          <a:p>
            <a:r>
              <a:rPr lang="en-US" altLang="zh-TW" dirty="0" smtClean="0"/>
              <a:t>Service01 PID $42 </a:t>
            </a:r>
            <a:r>
              <a:rPr lang="zh-TW" altLang="en-US" dirty="0" smtClean="0"/>
              <a:t>是請求 </a:t>
            </a:r>
            <a:r>
              <a:rPr lang="en-US" altLang="zh-TW" dirty="0" smtClean="0"/>
              <a:t>Control module voltage</a:t>
            </a:r>
            <a:r>
              <a:rPr lang="zh-TW" altLang="en-US" dirty="0" smtClean="0"/>
              <a:t> 與電瓶電壓相差甚大。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2" y="2082"/>
            <a:ext cx="2218615" cy="16807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3" y="3033087"/>
            <a:ext cx="5167311" cy="32853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73" y="2937445"/>
            <a:ext cx="5867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63628"/>
          </a:xfrm>
        </p:spPr>
        <p:txBody>
          <a:bodyPr/>
          <a:lstStyle/>
          <a:p>
            <a:r>
              <a:rPr lang="zh-TW" altLang="en-US" dirty="0" smtClean="0"/>
              <a:t>節氣門開</a:t>
            </a:r>
            <a:r>
              <a:rPr lang="zh-TW" altLang="en-US" dirty="0" smtClean="0"/>
              <a:t>度 </a:t>
            </a:r>
            <a:r>
              <a:rPr lang="en-US" altLang="zh-TW" dirty="0"/>
              <a:t>(</a:t>
            </a:r>
            <a:r>
              <a:rPr lang="en-US" altLang="zh-TW" dirty="0" smtClean="0"/>
              <a:t>Throttle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position)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367482"/>
            <a:ext cx="9601200" cy="148008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節氣門開度越大，代表油門踩得越大力。</a:t>
            </a:r>
            <a:endParaRPr lang="en-US" altLang="zh-TW" dirty="0" smtClean="0"/>
          </a:p>
          <a:p>
            <a:r>
              <a:rPr lang="zh-TW" altLang="en-US" dirty="0" smtClean="0"/>
              <a:t>可用</a:t>
            </a:r>
            <a:r>
              <a:rPr lang="en-US" altLang="zh-TW" dirty="0" smtClean="0"/>
              <a:t>Service 01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PID11</a:t>
            </a:r>
            <a:r>
              <a:rPr lang="zh-TW" altLang="en-US" dirty="0" smtClean="0"/>
              <a:t> 可以查詢到節氣門位置。</a:t>
            </a:r>
            <a:endParaRPr lang="en-US" altLang="zh-TW" dirty="0" smtClean="0"/>
          </a:p>
          <a:p>
            <a:r>
              <a:rPr lang="zh-TW" altLang="en-US" dirty="0" smtClean="0"/>
              <a:t>可以藉由節氣門瞬間變化，觀察油門是否有不當使用。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68" y="3015050"/>
            <a:ext cx="6339532" cy="33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4124" y="421474"/>
            <a:ext cx="9601200" cy="1142385"/>
          </a:xfrm>
        </p:spPr>
        <p:txBody>
          <a:bodyPr/>
          <a:lstStyle/>
          <a:p>
            <a:r>
              <a:rPr lang="zh-TW" altLang="en-US" dirty="0" smtClean="0"/>
              <a:t>觸媒轉換器</a:t>
            </a:r>
            <a:r>
              <a:rPr lang="en-US" altLang="zh-TW" dirty="0"/>
              <a:t>(</a:t>
            </a:r>
            <a:r>
              <a:rPr lang="en-US" altLang="zh-TW" dirty="0" smtClean="0"/>
              <a:t>catalyst)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4124" y="1774225"/>
            <a:ext cx="5874479" cy="4165256"/>
          </a:xfrm>
        </p:spPr>
        <p:txBody>
          <a:bodyPr/>
          <a:lstStyle/>
          <a:p>
            <a:r>
              <a:rPr lang="zh-TW" altLang="en-US" dirty="0" smtClean="0"/>
              <a:t>工作溫度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度，溫度會在</a:t>
            </a:r>
            <a:r>
              <a:rPr lang="en-US" altLang="zh-TW" dirty="0" smtClean="0"/>
              <a:t>400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~600</a:t>
            </a:r>
            <a:r>
              <a:rPr lang="zh-TW" altLang="en-US" dirty="0" smtClean="0"/>
              <a:t>度之間。</a:t>
            </a:r>
            <a:endParaRPr lang="en-US" altLang="zh-TW" dirty="0" smtClean="0"/>
          </a:p>
          <a:p>
            <a:r>
              <a:rPr lang="zh-TW" altLang="en-US" dirty="0" smtClean="0"/>
              <a:t>可由這些</a:t>
            </a:r>
            <a:r>
              <a:rPr lang="en-US" altLang="zh-TW" dirty="0" smtClean="0"/>
              <a:t>PID</a:t>
            </a:r>
            <a:r>
              <a:rPr lang="zh-TW" altLang="en-US" dirty="0" smtClean="0"/>
              <a:t>監測 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50" y="1774225"/>
            <a:ext cx="4667250" cy="4857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28" y="4226783"/>
            <a:ext cx="3457575" cy="2343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03" y="2771003"/>
            <a:ext cx="42862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773012"/>
          </a:xfrm>
        </p:spPr>
        <p:txBody>
          <a:bodyPr>
            <a:normAutofit/>
          </a:bodyPr>
          <a:lstStyle/>
          <a:p>
            <a:r>
              <a:rPr lang="zh-TW" altLang="en-US" dirty="0"/>
              <a:t>什麼是「含氧感知</a:t>
            </a:r>
            <a:r>
              <a:rPr lang="zh-TW" altLang="en-US" dirty="0" smtClean="0"/>
              <a:t>器 </a:t>
            </a:r>
            <a:r>
              <a:rPr lang="en-US" altLang="zh-TW" dirty="0" smtClean="0"/>
              <a:t>(O2 sensor)</a:t>
            </a:r>
            <a:r>
              <a:rPr lang="zh-TW" altLang="en-US" dirty="0" smtClean="0"/>
              <a:t>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399" y="893806"/>
            <a:ext cx="10023389" cy="3809999"/>
          </a:xfrm>
        </p:spPr>
        <p:txBody>
          <a:bodyPr/>
          <a:lstStyle/>
          <a:p>
            <a:r>
              <a:rPr lang="zh-TW" altLang="en-US" dirty="0" smtClean="0"/>
              <a:t>作用 </a:t>
            </a:r>
            <a:r>
              <a:rPr lang="en-US" altLang="zh-TW" dirty="0" smtClean="0"/>
              <a:t>:</a:t>
            </a:r>
          </a:p>
          <a:p>
            <a:pPr marL="685800" lvl="1" indent="-457200">
              <a:buFont typeface="+mj-lt"/>
              <a:buAutoNum type="alphaLcParenR"/>
            </a:pPr>
            <a:r>
              <a:rPr lang="zh-TW" altLang="en-US" dirty="0"/>
              <a:t>汽油與氧氣的「空燃比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(14.7 : 1)</a:t>
            </a:r>
            <a:r>
              <a:rPr lang="zh-TW" altLang="en-US" dirty="0" smtClean="0"/>
              <a:t>，</a:t>
            </a:r>
            <a:r>
              <a:rPr lang="zh-TW" altLang="en-US" dirty="0"/>
              <a:t>將訊息傳回</a:t>
            </a:r>
            <a:r>
              <a:rPr lang="en-US" altLang="zh-TW" dirty="0"/>
              <a:t>ECU</a:t>
            </a:r>
            <a:r>
              <a:rPr lang="zh-TW" altLang="en-US" dirty="0"/>
              <a:t>微電腦控制單位，讓每一滴油都發揮最佳效率。</a:t>
            </a:r>
            <a:endParaRPr lang="en-US" altLang="zh-TW" dirty="0"/>
          </a:p>
          <a:p>
            <a:pPr marL="685800" lvl="1" indent="-457200">
              <a:buFont typeface="+mj-lt"/>
              <a:buAutoNum type="alphaLcParenR"/>
            </a:pPr>
            <a:r>
              <a:rPr lang="zh-TW" altLang="en-US" dirty="0"/>
              <a:t>持續供油過濃時，容易因多餘汽油在觸媒端燃燒而導致觸媒熔化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685800" lvl="1" indent="-457200">
              <a:buFont typeface="+mj-lt"/>
              <a:buAutoNum type="alphaLcParenR"/>
            </a:pPr>
            <a:r>
              <a:rPr lang="zh-TW" altLang="en-US" dirty="0" smtClean="0"/>
              <a:t>持續</a:t>
            </a:r>
            <a:r>
              <a:rPr lang="zh-TW" altLang="en-US" dirty="0"/>
              <a:t>供油過稀時， 排氣中的碳氫化合物含量偏高 </a:t>
            </a:r>
            <a:r>
              <a:rPr lang="en-US" altLang="zh-TW" dirty="0"/>
              <a:t>( </a:t>
            </a:r>
            <a:r>
              <a:rPr lang="zh-TW" altLang="en-US" dirty="0"/>
              <a:t>觸媒無法有效轉換 </a:t>
            </a:r>
            <a:r>
              <a:rPr lang="en-US" altLang="zh-TW" dirty="0"/>
              <a:t>)</a:t>
            </a:r>
            <a:r>
              <a:rPr lang="zh-TW" altLang="en-US" dirty="0"/>
              <a:t>，廢氣檢測不合格。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36" y="3029552"/>
            <a:ext cx="2627335" cy="30530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30" y="2730203"/>
            <a:ext cx="5601729" cy="3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轉速、車速之間的關係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Service01 0D </a:t>
            </a:r>
            <a:r>
              <a:rPr lang="zh-TW" altLang="en-US" dirty="0" smtClean="0"/>
              <a:t>車速。</a:t>
            </a:r>
            <a:endParaRPr lang="en-US" altLang="zh-TW" dirty="0" smtClean="0"/>
          </a:p>
          <a:p>
            <a:r>
              <a:rPr lang="en-US" altLang="zh-TW" dirty="0" smtClean="0"/>
              <a:t>Service01 0C </a:t>
            </a:r>
            <a:r>
              <a:rPr lang="zh-TW" altLang="en-US" dirty="0" smtClean="0"/>
              <a:t>轉速。</a:t>
            </a:r>
            <a:endParaRPr lang="en-US" altLang="zh-TW" dirty="0"/>
          </a:p>
          <a:p>
            <a:r>
              <a:rPr lang="zh-TW" altLang="en-US" dirty="0" smtClean="0"/>
              <a:t>我們可以從車速搭配轉速來判斷汽車檔位，判斷省不省油。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609203"/>
            <a:ext cx="7439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zh-TW" altLang="en-US" dirty="0" smtClean="0"/>
              <a:t>胎壓故障碼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2" y="3107145"/>
            <a:ext cx="5391150" cy="3019425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1295400" y="1297462"/>
            <a:ext cx="10394092" cy="171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TW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適當的胎壓可以省油。</a:t>
            </a:r>
            <a:endParaRPr lang="en-US" altLang="zh-TW" dirty="0" smtClean="0"/>
          </a:p>
          <a:p>
            <a:r>
              <a:rPr lang="zh-TW" altLang="en-US" dirty="0" smtClean="0"/>
              <a:t>在胎壓過高、過低或者已經爆胎時給予警報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市面上有使用胎內式感測器去感應胎壓，而我們沒有感測器可以利用</a:t>
            </a:r>
            <a:r>
              <a:rPr lang="en-US" altLang="zh-TW" dirty="0" smtClean="0"/>
              <a:t>OBD</a:t>
            </a:r>
            <a:r>
              <a:rPr lang="zh-TW" altLang="en-US" dirty="0" smtClean="0"/>
              <a:t>輪胎的故障碼來監測。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38" y="3107145"/>
            <a:ext cx="6019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981201"/>
            <a:ext cx="10394092" cy="3809999"/>
          </a:xfrm>
        </p:spPr>
        <p:txBody>
          <a:bodyPr/>
          <a:lstStyle/>
          <a:p>
            <a:r>
              <a:rPr lang="zh-TW" altLang="en-US" dirty="0" smtClean="0"/>
              <a:t>目前我</a:t>
            </a:r>
            <a:r>
              <a:rPr lang="zh-TW" altLang="en-US" dirty="0"/>
              <a:t>想到就是急轉彎、急煞車、急加速以及怠</a:t>
            </a:r>
            <a:r>
              <a:rPr lang="zh-TW" altLang="en-US" dirty="0" smtClean="0"/>
              <a:t>速過久。這些可以被分類為風險駕駛。</a:t>
            </a:r>
            <a:endParaRPr lang="en-US" altLang="zh-TW" dirty="0" smtClean="0"/>
          </a:p>
          <a:p>
            <a:r>
              <a:rPr lang="zh-TW" altLang="en-US" dirty="0" smtClean="0"/>
              <a:t>做一個車隊，可以幫每一位駕駛打分數，一旦做出危險駕駛行為，就扣分等等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或者行經風險路段，有語音提示或者特殊警告音。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53" y="3521978"/>
            <a:ext cx="5676385" cy="28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370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JhengHei UI</vt:lpstr>
      <vt:lpstr>微軟正黑體</vt:lpstr>
      <vt:lpstr>Arial</vt:lpstr>
      <vt:lpstr>Diamond Grid 16x9</vt:lpstr>
      <vt:lpstr>OBD 綜合資訊</vt:lpstr>
      <vt:lpstr>車輛充電系統警示燈</vt:lpstr>
      <vt:lpstr>節氣門開度 (Throttle position)</vt:lpstr>
      <vt:lpstr>觸媒轉換器(catalyst)</vt:lpstr>
      <vt:lpstr>什麼是「含氧感知器 (O2 sensor)」?</vt:lpstr>
      <vt:lpstr>轉速、車速之間的關係</vt:lpstr>
      <vt:lpstr>胎壓故障碼</vt:lpstr>
      <vt:lpstr>風險分析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2017-03-25T11:37:26Z</dcterms:created>
  <dcterms:modified xsi:type="dcterms:W3CDTF">2017-03-29T07:01:25Z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