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2"/>
  </p:notesMasterIdLst>
  <p:handoutMasterIdLst>
    <p:handoutMasterId r:id="rId13"/>
  </p:handoutMasterIdLst>
  <p:sldIdLst>
    <p:sldId id="261" r:id="rId3"/>
    <p:sldId id="266" r:id="rId4"/>
    <p:sldId id="267" r:id="rId5"/>
    <p:sldId id="265" r:id="rId6"/>
    <p:sldId id="262" r:id="rId7"/>
    <p:sldId id="263" r:id="rId8"/>
    <p:sldId id="264" r:id="rId9"/>
    <p:sldId id="269"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52"/>
      </p:cViewPr>
      <p:guideLst>
        <p:guide pos="3840"/>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59041DB8-B66F-4DC8-A96E-33677E0F90FF}" type="datetimeFigureOut">
              <a:rPr lang="en-US" altLang="zh-TW" smtClean="0"/>
              <a:t>4/19/2017</a:t>
            </a:fld>
            <a:endParaRPr lang="zh-TW"/>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1604A0D4-B89B-4ADD-AF9E-38636B40EE4E}" type="slidenum">
              <a:rPr lang="en-US" altLang="zh-TW" smtClean="0"/>
              <a:t>‹#›</a:t>
            </a:fld>
            <a:endParaRPr lang="zh-TW"/>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TW" sz="1200"/>
            </a:lvl1pPr>
          </a:lstStyle>
          <a:p>
            <a:fld id="{DEB49C4A-65AC-492D-9701-81B46C3AD0E4}" type="datetimeFigureOut">
              <a:t>2017/4/19</a:t>
            </a:fld>
            <a:endParaRPr lang="zh-TW"/>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TW" sz="1200"/>
            </a:lvl1pPr>
          </a:lstStyle>
          <a:p>
            <a:endParaRPr lang="zh-TW"/>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TW" sz="1200"/>
            </a:lvl1pPr>
          </a:lstStyle>
          <a:p>
            <a:fld id="{82869989-EB00-4EE7-BCB5-25BDC5BB29F8}" type="slidenum">
              <a:t>‹#›</a:t>
            </a:fld>
            <a:endParaRPr lang="zh-TW"/>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1"/>
        </a:solidFill>
        <a:latin typeface="+mn-lt"/>
        <a:ea typeface="+mn-ea"/>
        <a:cs typeface="+mn-cs"/>
      </a:defRPr>
    </a:lvl1pPr>
    <a:lvl2pPr marL="457200" algn="l" defTabSz="914400" rtl="0" eaLnBrk="1" latinLnBrk="0" hangingPunct="1">
      <a:defRPr lang="zh-TW" sz="1200" kern="1200">
        <a:solidFill>
          <a:schemeClr val="tx1"/>
        </a:solidFill>
        <a:latin typeface="+mn-lt"/>
        <a:ea typeface="+mn-ea"/>
        <a:cs typeface="+mn-cs"/>
      </a:defRPr>
    </a:lvl2pPr>
    <a:lvl3pPr marL="914400" algn="l" defTabSz="914400" rtl="0" eaLnBrk="1" latinLnBrk="0" hangingPunct="1">
      <a:defRPr lang="zh-TW" sz="1200" kern="1200">
        <a:solidFill>
          <a:schemeClr val="tx1"/>
        </a:solidFill>
        <a:latin typeface="+mn-lt"/>
        <a:ea typeface="+mn-ea"/>
        <a:cs typeface="+mn-cs"/>
      </a:defRPr>
    </a:lvl3pPr>
    <a:lvl4pPr marL="1371600" algn="l" defTabSz="914400" rtl="0" eaLnBrk="1" latinLnBrk="0" hangingPunct="1">
      <a:defRPr lang="zh-TW" sz="1200" kern="1200">
        <a:solidFill>
          <a:schemeClr val="tx1"/>
        </a:solidFill>
        <a:latin typeface="+mn-lt"/>
        <a:ea typeface="+mn-ea"/>
        <a:cs typeface="+mn-cs"/>
      </a:defRPr>
    </a:lvl4pPr>
    <a:lvl5pPr marL="1828800" algn="l" defTabSz="914400" rtl="0" eaLnBrk="1" latinLnBrk="0" hangingPunct="1">
      <a:defRPr lang="zh-TW" sz="1200" kern="1200">
        <a:solidFill>
          <a:schemeClr val="tx1"/>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5" name="群組 4"/>
          <p:cNvGrpSpPr/>
          <p:nvPr userDrawn="1"/>
        </p:nvGrpSpPr>
        <p:grpSpPr bwMode="hidden">
          <a:xfrm>
            <a:off x="-1" y="0"/>
            <a:ext cx="12192002" cy="6858000"/>
            <a:chOff x="-1" y="0"/>
            <a:chExt cx="12192002" cy="6858000"/>
          </a:xfrm>
        </p:grpSpPr>
        <p:cxnSp>
          <p:nvCxnSpPr>
            <p:cNvPr id="6" name="直線接點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群組 22"/>
            <p:cNvGrpSpPr/>
            <p:nvPr userDrawn="1"/>
          </p:nvGrpSpPr>
          <p:grpSpPr bwMode="hidden">
            <a:xfrm>
              <a:off x="-1" y="0"/>
              <a:ext cx="12192001" cy="6858000"/>
              <a:chOff x="-1" y="0"/>
              <a:chExt cx="12192001" cy="6858000"/>
            </a:xfrm>
          </p:grpSpPr>
          <p:cxnSp>
            <p:nvCxnSpPr>
              <p:cNvPr id="41" name="直線接點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群組 45"/>
              <p:cNvGrpSpPr/>
              <p:nvPr/>
            </p:nvGrpSpPr>
            <p:grpSpPr bwMode="hidden">
              <a:xfrm>
                <a:off x="6327885" y="0"/>
                <a:ext cx="5864115" cy="5898673"/>
                <a:chOff x="6327885" y="0"/>
                <a:chExt cx="5864115" cy="5898673"/>
              </a:xfrm>
            </p:grpSpPr>
            <p:cxnSp>
              <p:nvCxnSpPr>
                <p:cNvPr id="52" name="直線接點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線接點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群組 23"/>
            <p:cNvGrpSpPr/>
            <p:nvPr userDrawn="1"/>
          </p:nvGrpSpPr>
          <p:grpSpPr bwMode="hidden">
            <a:xfrm flipH="1">
              <a:off x="0" y="0"/>
              <a:ext cx="12192001" cy="6858000"/>
              <a:chOff x="-1" y="0"/>
              <a:chExt cx="12192001" cy="6858000"/>
            </a:xfrm>
          </p:grpSpPr>
          <p:cxnSp>
            <p:nvCxnSpPr>
              <p:cNvPr id="25" name="直線接點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群組 29"/>
              <p:cNvGrpSpPr/>
              <p:nvPr/>
            </p:nvGrpSpPr>
            <p:grpSpPr bwMode="hidden">
              <a:xfrm>
                <a:off x="6327885" y="0"/>
                <a:ext cx="5864115" cy="5898673"/>
                <a:chOff x="6327885" y="0"/>
                <a:chExt cx="5864115" cy="5898673"/>
              </a:xfrm>
            </p:grpSpPr>
            <p:cxnSp>
              <p:nvCxnSpPr>
                <p:cNvPr id="36" name="直線接點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線接點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標題 1"/>
          <p:cNvSpPr>
            <a:spLocks noGrp="1"/>
          </p:cNvSpPr>
          <p:nvPr>
            <p:ph type="ctrTitle"/>
          </p:nvPr>
        </p:nvSpPr>
        <p:spPr>
          <a:xfrm>
            <a:off x="1293845" y="1909346"/>
            <a:ext cx="9604310" cy="3383280"/>
          </a:xfrm>
        </p:spPr>
        <p:txBody>
          <a:bodyPr anchor="b">
            <a:normAutofit/>
          </a:bodyPr>
          <a:lstStyle>
            <a:lvl1pPr algn="l" latinLnBrk="0">
              <a:lnSpc>
                <a:spcPct val="76000"/>
              </a:lnSpc>
              <a:defRPr lang="zh-TW" sz="8000" cap="none" baseline="0">
                <a:solidFill>
                  <a:schemeClr val="tx1"/>
                </a:solidFill>
              </a:defRPr>
            </a:lvl1pPr>
          </a:lstStyle>
          <a:p>
            <a:r>
              <a:rPr lang="zh-TW" altLang="en-US"/>
              <a:t>按一下以編輯母片標題樣式</a:t>
            </a:r>
            <a:endParaRPr lang="zh-TW"/>
          </a:p>
        </p:txBody>
      </p:sp>
      <p:sp>
        <p:nvSpPr>
          <p:cNvPr id="3" name="副標題 2"/>
          <p:cNvSpPr>
            <a:spLocks noGrp="1"/>
          </p:cNvSpPr>
          <p:nvPr>
            <p:ph type="subTitle" idx="1"/>
          </p:nvPr>
        </p:nvSpPr>
        <p:spPr>
          <a:xfrm>
            <a:off x="1293845" y="5432564"/>
            <a:ext cx="9604310" cy="457200"/>
          </a:xfrm>
        </p:spPr>
        <p:txBody>
          <a:bodyPr>
            <a:normAutofit/>
          </a:bodyPr>
          <a:lstStyle>
            <a:lvl1pPr marL="0" indent="0" algn="l" latinLnBrk="0">
              <a:spcBef>
                <a:spcPts val="0"/>
              </a:spcBef>
              <a:buNone/>
              <a:defRPr lang="zh-TW" sz="2000" b="0">
                <a:solidFill>
                  <a:schemeClr val="accent1"/>
                </a:solidFill>
              </a:defRPr>
            </a:lvl1pPr>
            <a:lvl2pPr marL="457200" indent="0" algn="ctr" latinLnBrk="0">
              <a:buNone/>
              <a:defRPr lang="zh-TW" sz="2000"/>
            </a:lvl2pPr>
            <a:lvl3pPr marL="914400" indent="0" algn="ctr" latinLnBrk="0">
              <a:buNone/>
              <a:defRPr lang="zh-TW" sz="1800"/>
            </a:lvl3pPr>
            <a:lvl4pPr marL="1371600" indent="0" algn="ctr" latinLnBrk="0">
              <a:buNone/>
              <a:defRPr lang="zh-TW" sz="1600"/>
            </a:lvl4pPr>
            <a:lvl5pPr marL="1828800" indent="0" algn="ctr" latinLnBrk="0">
              <a:buNone/>
              <a:defRPr lang="zh-TW" sz="1600"/>
            </a:lvl5pPr>
            <a:lvl6pPr marL="2286000" indent="0" algn="ctr" latinLnBrk="0">
              <a:buNone/>
              <a:defRPr lang="zh-TW" sz="1600"/>
            </a:lvl6pPr>
            <a:lvl7pPr marL="2743200" indent="0" algn="ctr" latinLnBrk="0">
              <a:buNone/>
              <a:defRPr lang="zh-TW" sz="1600"/>
            </a:lvl7pPr>
            <a:lvl8pPr marL="3200400" indent="0" algn="ctr" latinLnBrk="0">
              <a:buNone/>
              <a:defRPr lang="zh-TW" sz="1600"/>
            </a:lvl8pPr>
            <a:lvl9pPr marL="3657600" indent="0" algn="ctr" latinLnBrk="0">
              <a:buNone/>
              <a:defRPr lang="zh-TW" sz="1600"/>
            </a:lvl9pPr>
          </a:lstStyle>
          <a:p>
            <a:r>
              <a:rPr lang="zh-TW" altLang="en-US"/>
              <a:t>按一下以編輯母片副標題樣式</a:t>
            </a:r>
            <a:endParaRPr lang="zh-TW"/>
          </a:p>
        </p:txBody>
      </p:sp>
      <p:cxnSp>
        <p:nvCxnSpPr>
          <p:cNvPr id="58" name="直線接點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垂直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垂直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日期版面配置區 3"/>
          <p:cNvSpPr>
            <a:spLocks noGrp="1"/>
          </p:cNvSpPr>
          <p:nvPr>
            <p:ph type="dt" sz="half" idx="10"/>
          </p:nvPr>
        </p:nvSpPr>
        <p:spPr/>
        <p:txBody>
          <a:bodyPr/>
          <a:lstStyle/>
          <a:p>
            <a:fld id="{384A29A4-78C8-47AB-BA06-22CB45938951}" type="datetime1">
              <a:t>2017/4/19</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9209314" y="489856"/>
            <a:ext cx="1687286" cy="5301343"/>
          </a:xfrm>
        </p:spPr>
        <p:txBody>
          <a:bodyPr vert="eaVert"/>
          <a:lstStyle/>
          <a:p>
            <a:r>
              <a:rPr lang="zh-TW" altLang="en-US"/>
              <a:t>按一下以編輯母片標題樣式</a:t>
            </a:r>
            <a:endParaRPr lang="zh-TW"/>
          </a:p>
        </p:txBody>
      </p:sp>
      <p:sp>
        <p:nvSpPr>
          <p:cNvPr id="3" name="垂直文字版面配置區 2"/>
          <p:cNvSpPr>
            <a:spLocks noGrp="1"/>
          </p:cNvSpPr>
          <p:nvPr>
            <p:ph type="body" orient="vert" idx="1"/>
          </p:nvPr>
        </p:nvSpPr>
        <p:spPr>
          <a:xfrm>
            <a:off x="1295399" y="489856"/>
            <a:ext cx="7587344" cy="5301343"/>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日期版面配置區 3"/>
          <p:cNvSpPr>
            <a:spLocks noGrp="1"/>
          </p:cNvSpPr>
          <p:nvPr>
            <p:ph type="dt" sz="half" idx="10"/>
          </p:nvPr>
        </p:nvSpPr>
        <p:spPr/>
        <p:txBody>
          <a:bodyPr/>
          <a:lstStyle/>
          <a:p>
            <a:fld id="{E1ED4ACF-2D82-46F2-A8E9-23963AA34E86}" type="datetime1">
              <a:t>2017/4/19</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日期版面配置區 3"/>
          <p:cNvSpPr>
            <a:spLocks noGrp="1"/>
          </p:cNvSpPr>
          <p:nvPr>
            <p:ph type="dt" sz="half" idx="10"/>
          </p:nvPr>
        </p:nvSpPr>
        <p:spPr/>
        <p:txBody>
          <a:bodyPr/>
          <a:lstStyle/>
          <a:p>
            <a:fld id="{AE374B5B-21A0-4192-BF4C-38187F1A68D8}" type="datetime1">
              <a:t>2017/4/19</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群組 6"/>
          <p:cNvGrpSpPr/>
          <p:nvPr userDrawn="1"/>
        </p:nvGrpSpPr>
        <p:grpSpPr bwMode="hidden">
          <a:xfrm>
            <a:off x="-1" y="0"/>
            <a:ext cx="12192002" cy="6858000"/>
            <a:chOff x="-1" y="0"/>
            <a:chExt cx="12192002" cy="6858000"/>
          </a:xfrm>
        </p:grpSpPr>
        <p:cxnSp>
          <p:nvCxnSpPr>
            <p:cNvPr id="8" name="直線接點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群組 23"/>
            <p:cNvGrpSpPr/>
            <p:nvPr userDrawn="1"/>
          </p:nvGrpSpPr>
          <p:grpSpPr bwMode="hidden">
            <a:xfrm>
              <a:off x="-1" y="0"/>
              <a:ext cx="12192001" cy="6858000"/>
              <a:chOff x="-1" y="0"/>
              <a:chExt cx="12192001" cy="6858000"/>
            </a:xfrm>
          </p:grpSpPr>
          <p:cxnSp>
            <p:nvCxnSpPr>
              <p:cNvPr id="42" name="直線接點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群組 46"/>
              <p:cNvGrpSpPr/>
              <p:nvPr/>
            </p:nvGrpSpPr>
            <p:grpSpPr bwMode="hidden">
              <a:xfrm>
                <a:off x="6327885" y="0"/>
                <a:ext cx="5864115" cy="5898673"/>
                <a:chOff x="6327885" y="0"/>
                <a:chExt cx="5864115" cy="5898673"/>
              </a:xfrm>
            </p:grpSpPr>
            <p:cxnSp>
              <p:nvCxnSpPr>
                <p:cNvPr id="53" name="直線接點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線接點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群組 24"/>
            <p:cNvGrpSpPr/>
            <p:nvPr userDrawn="1"/>
          </p:nvGrpSpPr>
          <p:grpSpPr bwMode="hidden">
            <a:xfrm flipH="1">
              <a:off x="0" y="0"/>
              <a:ext cx="12192001" cy="6858000"/>
              <a:chOff x="-1" y="0"/>
              <a:chExt cx="12192001" cy="6858000"/>
            </a:xfrm>
          </p:grpSpPr>
          <p:cxnSp>
            <p:nvCxnSpPr>
              <p:cNvPr id="26" name="直線接點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群組 30"/>
              <p:cNvGrpSpPr/>
              <p:nvPr/>
            </p:nvGrpSpPr>
            <p:grpSpPr bwMode="hidden">
              <a:xfrm>
                <a:off x="6327885" y="0"/>
                <a:ext cx="5864115" cy="5898673"/>
                <a:chOff x="6327885" y="0"/>
                <a:chExt cx="5864115" cy="5898673"/>
              </a:xfrm>
            </p:grpSpPr>
            <p:cxnSp>
              <p:nvCxnSpPr>
                <p:cNvPr id="37" name="直線接點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線接點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標題 1"/>
          <p:cNvSpPr>
            <a:spLocks noGrp="1"/>
          </p:cNvSpPr>
          <p:nvPr>
            <p:ph type="title"/>
          </p:nvPr>
        </p:nvSpPr>
        <p:spPr>
          <a:xfrm>
            <a:off x="1295400" y="2541573"/>
            <a:ext cx="9601200" cy="2743200"/>
          </a:xfrm>
        </p:spPr>
        <p:txBody>
          <a:bodyPr anchor="b">
            <a:normAutofit/>
          </a:bodyPr>
          <a:lstStyle>
            <a:lvl1pPr latinLnBrk="0">
              <a:lnSpc>
                <a:spcPct val="85000"/>
              </a:lnSpc>
              <a:defRPr lang="zh-TW" sz="6000" cap="none" baseline="0">
                <a:solidFill>
                  <a:schemeClr val="tx1"/>
                </a:solidFill>
              </a:defRPr>
            </a:lvl1pPr>
          </a:lstStyle>
          <a:p>
            <a:r>
              <a:rPr lang="zh-TW" altLang="en-US"/>
              <a:t>按一下以編輯母片標題樣式</a:t>
            </a:r>
            <a:endParaRPr lang="zh-TW"/>
          </a:p>
        </p:txBody>
      </p:sp>
      <p:sp>
        <p:nvSpPr>
          <p:cNvPr id="3" name="文字版面配置區 2"/>
          <p:cNvSpPr>
            <a:spLocks noGrp="1"/>
          </p:cNvSpPr>
          <p:nvPr>
            <p:ph type="body" idx="1"/>
          </p:nvPr>
        </p:nvSpPr>
        <p:spPr>
          <a:xfrm>
            <a:off x="1295400" y="5431536"/>
            <a:ext cx="9601200" cy="457200"/>
          </a:xfrm>
        </p:spPr>
        <p:txBody>
          <a:bodyPr>
            <a:normAutofit/>
          </a:bodyPr>
          <a:lstStyle>
            <a:lvl1pPr marL="0" indent="0" latinLnBrk="0">
              <a:spcBef>
                <a:spcPts val="0"/>
              </a:spcBef>
              <a:buNone/>
              <a:defRPr lang="zh-TW" sz="2000" b="0">
                <a:solidFill>
                  <a:schemeClr val="tx1"/>
                </a:solidFill>
              </a:defRPr>
            </a:lvl1pPr>
            <a:lvl2pPr marL="457200" indent="0" latinLnBrk="0">
              <a:buNone/>
              <a:defRPr lang="zh-TW" sz="2000"/>
            </a:lvl2pPr>
            <a:lvl3pPr marL="914400" indent="0" latinLnBrk="0">
              <a:buNone/>
              <a:defRPr lang="zh-TW" sz="1800"/>
            </a:lvl3pPr>
            <a:lvl4pPr marL="1371600" indent="0" latinLnBrk="0">
              <a:buNone/>
              <a:defRPr lang="zh-TW" sz="1600"/>
            </a:lvl4pPr>
            <a:lvl5pPr marL="1828800" indent="0" latinLnBrk="0">
              <a:buNone/>
              <a:defRPr lang="zh-TW" sz="1600"/>
            </a:lvl5pPr>
            <a:lvl6pPr marL="2286000" indent="0" latinLnBrk="0">
              <a:buNone/>
              <a:defRPr lang="zh-TW" sz="1600"/>
            </a:lvl6pPr>
            <a:lvl7pPr marL="2743200" indent="0" latinLnBrk="0">
              <a:buNone/>
              <a:defRPr lang="zh-TW" sz="1600"/>
            </a:lvl7pPr>
            <a:lvl8pPr marL="3200400" indent="0" latinLnBrk="0">
              <a:buNone/>
              <a:defRPr lang="zh-TW" sz="1600"/>
            </a:lvl8pPr>
            <a:lvl9pPr marL="3657600" indent="0" latinLnBrk="0">
              <a:buNone/>
              <a:defRPr lang="zh-TW" sz="1600"/>
            </a:lvl9pPr>
          </a:lstStyle>
          <a:p>
            <a:pPr lvl="0"/>
            <a:r>
              <a:rPr lang="zh-TW" altLang="en-US"/>
              <a:t>編輯母片文字樣式</a:t>
            </a:r>
          </a:p>
        </p:txBody>
      </p:sp>
      <p:cxnSp>
        <p:nvCxnSpPr>
          <p:cNvPr id="58" name="直線接點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內容版面配置區 2"/>
          <p:cNvSpPr>
            <a:spLocks noGrp="1"/>
          </p:cNvSpPr>
          <p:nvPr>
            <p:ph sz="half" idx="1"/>
          </p:nvPr>
        </p:nvSpPr>
        <p:spPr>
          <a:xfrm>
            <a:off x="1295400" y="1981199"/>
            <a:ext cx="4572000" cy="3810001"/>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800"/>
            </a:lvl6pPr>
            <a:lvl7pPr latinLnBrk="0">
              <a:defRPr lang="zh-TW" sz="1800"/>
            </a:lvl7pPr>
            <a:lvl8pPr latinLnBrk="0">
              <a:defRPr lang="zh-TW" sz="1800"/>
            </a:lvl8pPr>
            <a:lvl9pPr latinLnBrk="0">
              <a:defRPr lang="zh-TW"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內容版面配置區 3"/>
          <p:cNvSpPr>
            <a:spLocks noGrp="1"/>
          </p:cNvSpPr>
          <p:nvPr>
            <p:ph sz="half" idx="2"/>
          </p:nvPr>
        </p:nvSpPr>
        <p:spPr>
          <a:xfrm>
            <a:off x="6324600" y="1981199"/>
            <a:ext cx="4572000" cy="3810001"/>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800"/>
            </a:lvl6pPr>
            <a:lvl7pPr latinLnBrk="0">
              <a:defRPr lang="zh-TW" sz="1800"/>
            </a:lvl7pPr>
            <a:lvl8pPr latinLnBrk="0">
              <a:defRPr lang="zh-TW" sz="1800"/>
            </a:lvl8pPr>
            <a:lvl9pPr latinLnBrk="0">
              <a:defRPr lang="zh-TW"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5" name="日期版面配置區 4"/>
          <p:cNvSpPr>
            <a:spLocks noGrp="1"/>
          </p:cNvSpPr>
          <p:nvPr>
            <p:ph type="dt" sz="half" idx="10"/>
          </p:nvPr>
        </p:nvSpPr>
        <p:spPr/>
        <p:txBody>
          <a:bodyPr/>
          <a:lstStyle/>
          <a:p>
            <a:fld id="{33B5CF7C-B333-48E1-A4A6-83A3C8B73AC0}" type="datetime1">
              <a:t>2017/4/19</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文字版面配置區 2"/>
          <p:cNvSpPr>
            <a:spLocks noGrp="1"/>
          </p:cNvSpPr>
          <p:nvPr>
            <p:ph type="body" idx="1"/>
          </p:nvPr>
        </p:nvSpPr>
        <p:spPr>
          <a:xfrm>
            <a:off x="1295400" y="1818322"/>
            <a:ext cx="4572000" cy="641350"/>
          </a:xfrm>
        </p:spPr>
        <p:txBody>
          <a:bodyPr anchor="ctr">
            <a:normAutofit/>
          </a:bodyPr>
          <a:lstStyle>
            <a:lvl1pPr marL="0" indent="0" latinLnBrk="0">
              <a:spcBef>
                <a:spcPts val="0"/>
              </a:spcBef>
              <a:buNone/>
              <a:defRPr lang="zh-TW" sz="2000" b="0">
                <a:solidFill>
                  <a:schemeClr val="accent1"/>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a:t>編輯母片文字樣式</a:t>
            </a:r>
          </a:p>
        </p:txBody>
      </p:sp>
      <p:sp>
        <p:nvSpPr>
          <p:cNvPr id="4" name="內容版面配置區 3"/>
          <p:cNvSpPr>
            <a:spLocks noGrp="1"/>
          </p:cNvSpPr>
          <p:nvPr>
            <p:ph sz="half" idx="2"/>
          </p:nvPr>
        </p:nvSpPr>
        <p:spPr>
          <a:xfrm>
            <a:off x="1295400" y="2503713"/>
            <a:ext cx="4572000" cy="3287487"/>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5" name="文字版面配置區 4"/>
          <p:cNvSpPr>
            <a:spLocks noGrp="1"/>
          </p:cNvSpPr>
          <p:nvPr>
            <p:ph type="body" sz="quarter" idx="3"/>
          </p:nvPr>
        </p:nvSpPr>
        <p:spPr>
          <a:xfrm>
            <a:off x="6324600" y="1818322"/>
            <a:ext cx="4572000" cy="641350"/>
          </a:xfrm>
        </p:spPr>
        <p:txBody>
          <a:bodyPr anchor="ctr">
            <a:normAutofit/>
          </a:bodyPr>
          <a:lstStyle>
            <a:lvl1pPr marL="0" indent="0" latinLnBrk="0">
              <a:spcBef>
                <a:spcPts val="0"/>
              </a:spcBef>
              <a:buNone/>
              <a:defRPr lang="zh-TW" sz="2000" b="0">
                <a:solidFill>
                  <a:schemeClr val="accent1"/>
                </a:solidFill>
              </a:defRPr>
            </a:lvl1pPr>
            <a:lvl2pPr marL="457200" indent="0" latinLnBrk="0">
              <a:buNone/>
              <a:defRPr lang="zh-TW" sz="2000" b="1"/>
            </a:lvl2pPr>
            <a:lvl3pPr marL="914400" indent="0" latinLnBrk="0">
              <a:buNone/>
              <a:defRPr lang="zh-TW" sz="1800" b="1"/>
            </a:lvl3pPr>
            <a:lvl4pPr marL="1371600" indent="0" latinLnBrk="0">
              <a:buNone/>
              <a:defRPr lang="zh-TW" sz="1600" b="1"/>
            </a:lvl4pPr>
            <a:lvl5pPr marL="1828800" indent="0" latinLnBrk="0">
              <a:buNone/>
              <a:defRPr lang="zh-TW" sz="1600" b="1"/>
            </a:lvl5pPr>
            <a:lvl6pPr marL="2286000" indent="0" latinLnBrk="0">
              <a:buNone/>
              <a:defRPr lang="zh-TW" sz="1600" b="1"/>
            </a:lvl6pPr>
            <a:lvl7pPr marL="2743200" indent="0" latinLnBrk="0">
              <a:buNone/>
              <a:defRPr lang="zh-TW" sz="1600" b="1"/>
            </a:lvl7pPr>
            <a:lvl8pPr marL="3200400" indent="0" latinLnBrk="0">
              <a:buNone/>
              <a:defRPr lang="zh-TW" sz="1600" b="1"/>
            </a:lvl8pPr>
            <a:lvl9pPr marL="3657600" indent="0" latinLnBrk="0">
              <a:buNone/>
              <a:defRPr lang="zh-TW" sz="1600" b="1"/>
            </a:lvl9pPr>
          </a:lstStyle>
          <a:p>
            <a:pPr lvl="0"/>
            <a:r>
              <a:rPr lang="zh-TW" altLang="en-US"/>
              <a:t>編輯母片文字樣式</a:t>
            </a:r>
          </a:p>
        </p:txBody>
      </p:sp>
      <p:sp>
        <p:nvSpPr>
          <p:cNvPr id="6" name="內容版面配置區 5"/>
          <p:cNvSpPr>
            <a:spLocks noGrp="1"/>
          </p:cNvSpPr>
          <p:nvPr>
            <p:ph sz="quarter" idx="4"/>
          </p:nvPr>
        </p:nvSpPr>
        <p:spPr>
          <a:xfrm>
            <a:off x="6324600" y="2503713"/>
            <a:ext cx="4572000" cy="3287487"/>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1600"/>
            </a:lvl6pPr>
            <a:lvl7pPr latinLnBrk="0">
              <a:defRPr lang="zh-TW" sz="1600"/>
            </a:lvl7pPr>
            <a:lvl8pPr latinLnBrk="0">
              <a:defRPr lang="zh-TW" sz="1600"/>
            </a:lvl8pPr>
            <a:lvl9pPr latinLnBrk="0">
              <a:defRPr lang="zh-TW"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7" name="日期版面配置區 6"/>
          <p:cNvSpPr>
            <a:spLocks noGrp="1"/>
          </p:cNvSpPr>
          <p:nvPr>
            <p:ph type="dt" sz="half" idx="10"/>
          </p:nvPr>
        </p:nvSpPr>
        <p:spPr/>
        <p:txBody>
          <a:bodyPr/>
          <a:lstStyle/>
          <a:p>
            <a:fld id="{AE320762-5CBF-4210-AB54-376B091119F8}" type="datetime1">
              <a:t>2017/4/19</a:t>
            </a:fld>
            <a:endParaRPr lang="zh-TW"/>
          </a:p>
        </p:txBody>
      </p:sp>
      <p:sp>
        <p:nvSpPr>
          <p:cNvPr id="8" name="頁尾版面配置區 7"/>
          <p:cNvSpPr>
            <a:spLocks noGrp="1"/>
          </p:cNvSpPr>
          <p:nvPr>
            <p:ph type="ftr" sz="quarter" idx="11"/>
          </p:nvPr>
        </p:nvSpPr>
        <p:spPr/>
        <p:txBody>
          <a:bodyPr/>
          <a:lstStyle/>
          <a:p>
            <a:endParaRPr lang="zh-TW"/>
          </a:p>
        </p:txBody>
      </p:sp>
      <p:sp>
        <p:nvSpPr>
          <p:cNvPr id="9" name="投影片編號版面配置區 8"/>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p>
        </p:txBody>
      </p:sp>
      <p:sp>
        <p:nvSpPr>
          <p:cNvPr id="3" name="日期版面配置區 2"/>
          <p:cNvSpPr>
            <a:spLocks noGrp="1"/>
          </p:cNvSpPr>
          <p:nvPr>
            <p:ph type="dt" sz="half" idx="10"/>
          </p:nvPr>
        </p:nvSpPr>
        <p:spPr/>
        <p:txBody>
          <a:bodyPr/>
          <a:lstStyle/>
          <a:p>
            <a:fld id="{7F0DB371-BF5F-4058-A212-1A908E4D2674}" type="datetime1">
              <a:t>2017/4/19</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E31375A4-56A4-47D6-9801-1991572033F7}" type="slidenum">
              <a:t>‹#›</a:t>
            </a:fld>
            <a:endParaRPr lang="zh-TW"/>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群組 160"/>
          <p:cNvGrpSpPr/>
          <p:nvPr userDrawn="1"/>
        </p:nvGrpSpPr>
        <p:grpSpPr bwMode="hidden">
          <a:xfrm>
            <a:off x="-1" y="0"/>
            <a:ext cx="12192002" cy="6858000"/>
            <a:chOff x="-1" y="0"/>
            <a:chExt cx="12192002" cy="6858000"/>
          </a:xfrm>
        </p:grpSpPr>
        <p:cxnSp>
          <p:nvCxnSpPr>
            <p:cNvPr id="162" name="直線接點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線接點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線接點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線接點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線接點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線接點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線接點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線接點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線接點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線接點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線接點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線接點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線接點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線接點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線接點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群組 177"/>
            <p:cNvGrpSpPr/>
            <p:nvPr userDrawn="1"/>
          </p:nvGrpSpPr>
          <p:grpSpPr bwMode="hidden">
            <a:xfrm>
              <a:off x="-1" y="0"/>
              <a:ext cx="12192001" cy="6858000"/>
              <a:chOff x="-1" y="0"/>
              <a:chExt cx="12192001" cy="6858000"/>
            </a:xfrm>
          </p:grpSpPr>
          <p:cxnSp>
            <p:nvCxnSpPr>
              <p:cNvPr id="196" name="直線接點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線接點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線接點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線接點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線接點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群組 200"/>
              <p:cNvGrpSpPr/>
              <p:nvPr/>
            </p:nvGrpSpPr>
            <p:grpSpPr bwMode="hidden">
              <a:xfrm>
                <a:off x="6327885" y="0"/>
                <a:ext cx="5864115" cy="5898673"/>
                <a:chOff x="6327885" y="0"/>
                <a:chExt cx="5864115" cy="5898673"/>
              </a:xfrm>
            </p:grpSpPr>
            <p:cxnSp>
              <p:nvCxnSpPr>
                <p:cNvPr id="207" name="直線接點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線接點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線接點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線接點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線接點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線接點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線接點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線接點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線接點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線接點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群組 178"/>
            <p:cNvGrpSpPr/>
            <p:nvPr userDrawn="1"/>
          </p:nvGrpSpPr>
          <p:grpSpPr bwMode="hidden">
            <a:xfrm flipH="1">
              <a:off x="0" y="0"/>
              <a:ext cx="12192001" cy="6858000"/>
              <a:chOff x="-1" y="0"/>
              <a:chExt cx="12192001" cy="6858000"/>
            </a:xfrm>
          </p:grpSpPr>
          <p:cxnSp>
            <p:nvCxnSpPr>
              <p:cNvPr id="180" name="直線接點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線接點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線接點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線接點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線接點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群組 184"/>
              <p:cNvGrpSpPr/>
              <p:nvPr/>
            </p:nvGrpSpPr>
            <p:grpSpPr bwMode="hidden">
              <a:xfrm>
                <a:off x="6327885" y="0"/>
                <a:ext cx="5864115" cy="5898673"/>
                <a:chOff x="6327885" y="0"/>
                <a:chExt cx="5864115" cy="5898673"/>
              </a:xfrm>
            </p:grpSpPr>
            <p:cxnSp>
              <p:nvCxnSpPr>
                <p:cNvPr id="191" name="直線接點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線接點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線接點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線接點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線接點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線接點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線接點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線接點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線接點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線接點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日期版面配置區 211"/>
          <p:cNvSpPr>
            <a:spLocks noGrp="1"/>
          </p:cNvSpPr>
          <p:nvPr>
            <p:ph type="dt" sz="half" idx="10"/>
          </p:nvPr>
        </p:nvSpPr>
        <p:spPr/>
        <p:txBody>
          <a:bodyPr/>
          <a:lstStyle/>
          <a:p>
            <a:fld id="{60A4083B-90AA-48CF-BAD5-00AA24D7F288}" type="datetime1">
              <a:t>2017/4/19</a:t>
            </a:fld>
            <a:endParaRPr lang="zh-TW"/>
          </a:p>
        </p:txBody>
      </p:sp>
      <p:sp>
        <p:nvSpPr>
          <p:cNvPr id="213" name="頁尾版面配置區 212"/>
          <p:cNvSpPr>
            <a:spLocks noGrp="1"/>
          </p:cNvSpPr>
          <p:nvPr>
            <p:ph type="ftr" sz="quarter" idx="11"/>
          </p:nvPr>
        </p:nvSpPr>
        <p:spPr/>
        <p:txBody>
          <a:bodyPr/>
          <a:lstStyle/>
          <a:p>
            <a:endParaRPr lang="zh-TW"/>
          </a:p>
        </p:txBody>
      </p:sp>
      <p:sp>
        <p:nvSpPr>
          <p:cNvPr id="214" name="投影片編號版面配置區 213"/>
          <p:cNvSpPr>
            <a:spLocks noGrp="1"/>
          </p:cNvSpPr>
          <p:nvPr>
            <p:ph type="sldNum" sz="quarter" idx="12"/>
          </p:nvPr>
        </p:nvSpPr>
        <p:spPr/>
        <p:txBody>
          <a:bodyPr/>
          <a:lstStyle/>
          <a:p>
            <a:fld id="{E31375A4-56A4-47D6-9801-1991572033F7}" type="slidenum">
              <a:pPr/>
              <a:t>‹#›</a:t>
            </a:fld>
            <a:endParaRPr lang="zh-TW"/>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群組 8"/>
          <p:cNvGrpSpPr/>
          <p:nvPr userDrawn="1"/>
        </p:nvGrpSpPr>
        <p:grpSpPr bwMode="hidden">
          <a:xfrm>
            <a:off x="-1" y="0"/>
            <a:ext cx="12192002" cy="6858000"/>
            <a:chOff x="-1" y="0"/>
            <a:chExt cx="12192002" cy="6858000"/>
          </a:xfrm>
        </p:grpSpPr>
        <p:cxnSp>
          <p:nvCxnSpPr>
            <p:cNvPr id="10" name="直線接點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群組 25"/>
            <p:cNvGrpSpPr/>
            <p:nvPr userDrawn="1"/>
          </p:nvGrpSpPr>
          <p:grpSpPr bwMode="hidden">
            <a:xfrm>
              <a:off x="-1" y="0"/>
              <a:ext cx="12192001" cy="6858000"/>
              <a:chOff x="-1" y="0"/>
              <a:chExt cx="12192001" cy="6858000"/>
            </a:xfrm>
          </p:grpSpPr>
          <p:cxnSp>
            <p:nvCxnSpPr>
              <p:cNvPr id="44" name="直線接點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群組 48"/>
              <p:cNvGrpSpPr/>
              <p:nvPr/>
            </p:nvGrpSpPr>
            <p:grpSpPr bwMode="hidden">
              <a:xfrm>
                <a:off x="6327885" y="0"/>
                <a:ext cx="5864115" cy="5898673"/>
                <a:chOff x="6327885" y="0"/>
                <a:chExt cx="5864115" cy="5898673"/>
              </a:xfrm>
            </p:grpSpPr>
            <p:cxnSp>
              <p:nvCxnSpPr>
                <p:cNvPr id="55" name="直線接點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線接點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線接點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群組 26"/>
            <p:cNvGrpSpPr/>
            <p:nvPr userDrawn="1"/>
          </p:nvGrpSpPr>
          <p:grpSpPr bwMode="hidden">
            <a:xfrm flipH="1">
              <a:off x="0" y="0"/>
              <a:ext cx="12192001" cy="6858000"/>
              <a:chOff x="-1" y="0"/>
              <a:chExt cx="12192001" cy="6858000"/>
            </a:xfrm>
          </p:grpSpPr>
          <p:cxnSp>
            <p:nvCxnSpPr>
              <p:cNvPr id="28" name="直線接點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群組 32"/>
              <p:cNvGrpSpPr/>
              <p:nvPr/>
            </p:nvGrpSpPr>
            <p:grpSpPr bwMode="hidden">
              <a:xfrm>
                <a:off x="6327885" y="0"/>
                <a:ext cx="5864115" cy="5898673"/>
                <a:chOff x="6327885" y="0"/>
                <a:chExt cx="5864115" cy="5898673"/>
              </a:xfrm>
            </p:grpSpPr>
            <p:cxnSp>
              <p:nvCxnSpPr>
                <p:cNvPr id="39" name="直線接點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線接點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p>
        </p:txBody>
      </p:sp>
      <p:sp>
        <p:nvSpPr>
          <p:cNvPr id="2" name="標題 1"/>
          <p:cNvSpPr>
            <a:spLocks noGrp="1"/>
          </p:cNvSpPr>
          <p:nvPr>
            <p:ph type="title"/>
          </p:nvPr>
        </p:nvSpPr>
        <p:spPr>
          <a:xfrm>
            <a:off x="7913152" y="571500"/>
            <a:ext cx="3657600" cy="2197100"/>
          </a:xfrm>
        </p:spPr>
        <p:txBody>
          <a:bodyPr anchor="b">
            <a:normAutofit/>
          </a:bodyPr>
          <a:lstStyle>
            <a:lvl1pPr latinLnBrk="0">
              <a:defRPr lang="zh-TW" sz="2600">
                <a:solidFill>
                  <a:schemeClr val="bg1"/>
                </a:solidFill>
              </a:defRPr>
            </a:lvl1pPr>
          </a:lstStyle>
          <a:p>
            <a:r>
              <a:rPr lang="zh-TW" altLang="en-US"/>
              <a:t>按一下以編輯母片標題樣式</a:t>
            </a:r>
            <a:endParaRPr lang="zh-TW"/>
          </a:p>
        </p:txBody>
      </p:sp>
      <p:sp>
        <p:nvSpPr>
          <p:cNvPr id="3" name="內容版面配置區 2"/>
          <p:cNvSpPr>
            <a:spLocks noGrp="1"/>
          </p:cNvSpPr>
          <p:nvPr>
            <p:ph idx="1"/>
          </p:nvPr>
        </p:nvSpPr>
        <p:spPr>
          <a:xfrm>
            <a:off x="543197" y="571500"/>
            <a:ext cx="6217920" cy="5715000"/>
          </a:xfrm>
        </p:spPr>
        <p:txBody>
          <a:bodyPr>
            <a:normAutofit/>
          </a:bodyPr>
          <a:lstStyle>
            <a:lvl1pPr latinLnBrk="0">
              <a:defRPr lang="zh-TW" sz="2000"/>
            </a:lvl1pPr>
            <a:lvl2pPr latinLnBrk="0">
              <a:defRPr lang="zh-TW" sz="1800"/>
            </a:lvl2pPr>
            <a:lvl3pPr latinLnBrk="0">
              <a:defRPr lang="zh-TW" sz="1600"/>
            </a:lvl3pPr>
            <a:lvl4pPr latinLnBrk="0">
              <a:defRPr lang="zh-TW" sz="1400"/>
            </a:lvl4pPr>
            <a:lvl5pPr latinLnBrk="0">
              <a:defRPr lang="zh-TW" sz="1400"/>
            </a:lvl5pPr>
            <a:lvl6pPr latinLnBrk="0">
              <a:defRPr lang="zh-TW" sz="2000"/>
            </a:lvl6pPr>
            <a:lvl7pPr latinLnBrk="0">
              <a:defRPr lang="zh-TW" sz="2000"/>
            </a:lvl7pPr>
            <a:lvl8pPr latinLnBrk="0">
              <a:defRPr lang="zh-TW" sz="2000"/>
            </a:lvl8pPr>
            <a:lvl9pPr latinLnBrk="0">
              <a:defRPr lang="zh-TW"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p>
        </p:txBody>
      </p:sp>
      <p:sp>
        <p:nvSpPr>
          <p:cNvPr id="4" name="文字版面配置區 3"/>
          <p:cNvSpPr>
            <a:spLocks noGrp="1"/>
          </p:cNvSpPr>
          <p:nvPr>
            <p:ph type="body" sz="half" idx="2"/>
          </p:nvPr>
        </p:nvSpPr>
        <p:spPr>
          <a:xfrm>
            <a:off x="7913152" y="2995012"/>
            <a:ext cx="3657600" cy="2285950"/>
          </a:xfrm>
        </p:spPr>
        <p:txBody>
          <a:bodyPr>
            <a:normAutofit/>
          </a:bodyPr>
          <a:lstStyle>
            <a:lvl1pPr marL="0" indent="0" latinLnBrk="0">
              <a:spcBef>
                <a:spcPts val="1200"/>
              </a:spcBef>
              <a:buNone/>
              <a:defRPr lang="zh-TW" sz="1600">
                <a:solidFill>
                  <a:schemeClr val="bg1"/>
                </a:solidFill>
              </a:defRPr>
            </a:lvl1pPr>
            <a:lvl2pPr marL="457200" indent="0" latinLnBrk="0">
              <a:buNone/>
              <a:defRPr lang="zh-TW" sz="1400"/>
            </a:lvl2pPr>
            <a:lvl3pPr marL="914400" indent="0" latinLnBrk="0">
              <a:buNone/>
              <a:defRPr lang="zh-TW" sz="1200"/>
            </a:lvl3pPr>
            <a:lvl4pPr marL="1371600" indent="0" latinLnBrk="0">
              <a:buNone/>
              <a:defRPr lang="zh-TW" sz="1000"/>
            </a:lvl4pPr>
            <a:lvl5pPr marL="1828800" indent="0" latinLnBrk="0">
              <a:buNone/>
              <a:defRPr lang="zh-TW" sz="1000"/>
            </a:lvl5pPr>
            <a:lvl6pPr marL="2286000" indent="0" latinLnBrk="0">
              <a:buNone/>
              <a:defRPr lang="zh-TW" sz="1000"/>
            </a:lvl6pPr>
            <a:lvl7pPr marL="2743200" indent="0" latinLnBrk="0">
              <a:buNone/>
              <a:defRPr lang="zh-TW" sz="1000"/>
            </a:lvl7pPr>
            <a:lvl8pPr marL="3200400" indent="0" latinLnBrk="0">
              <a:buNone/>
              <a:defRPr lang="zh-TW" sz="1000"/>
            </a:lvl8pPr>
            <a:lvl9pPr marL="3657600" indent="0" latinLnBrk="0">
              <a:buNone/>
              <a:defRPr lang="zh-TW" sz="1000"/>
            </a:lvl9pPr>
          </a:lstStyle>
          <a:p>
            <a:pPr lvl="0"/>
            <a:r>
              <a:rPr lang="zh-TW" altLang="en-US"/>
              <a:t>編輯母片文字樣式</a:t>
            </a:r>
          </a:p>
        </p:txBody>
      </p:sp>
      <p:cxnSp>
        <p:nvCxnSpPr>
          <p:cNvPr id="60" name="直線接點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日期版面配置區 4"/>
          <p:cNvSpPr>
            <a:spLocks noGrp="1"/>
          </p:cNvSpPr>
          <p:nvPr>
            <p:ph type="dt" sz="half" idx="10"/>
          </p:nvPr>
        </p:nvSpPr>
        <p:spPr/>
        <p:txBody>
          <a:bodyPr/>
          <a:lstStyle/>
          <a:p>
            <a:fld id="{F5BAF629-ECA2-4CF3-B790-9D9BDED98269}" type="datetime1">
              <a:t>2017/4/19</a:t>
            </a:fld>
            <a:endParaRPr lang="zh-TW"/>
          </a:p>
        </p:txBody>
      </p:sp>
      <p:sp>
        <p:nvSpPr>
          <p:cNvPr id="6" name="頁尾版面配置區 5"/>
          <p:cNvSpPr>
            <a:spLocks noGrp="1"/>
          </p:cNvSpPr>
          <p:nvPr>
            <p:ph type="ftr" sz="quarter" idx="11"/>
          </p:nvPr>
        </p:nvSpPr>
        <p:spPr/>
        <p:txBody>
          <a:bodyPr/>
          <a:lstStyle/>
          <a:p>
            <a:endParaRPr lang="zh-TW"/>
          </a:p>
        </p:txBody>
      </p:sp>
      <p:sp>
        <p:nvSpPr>
          <p:cNvPr id="8" name="投影片編號版面配置區 7"/>
          <p:cNvSpPr>
            <a:spLocks noGrp="1"/>
          </p:cNvSpPr>
          <p:nvPr>
            <p:ph type="sldNum" sz="quarter" idx="12"/>
          </p:nvPr>
        </p:nvSpPr>
        <p:spPr/>
        <p:txBody>
          <a:bodyPr/>
          <a:lstStyle/>
          <a:p>
            <a:fld id="{E31375A4-56A4-47D6-9801-1991572033F7}" type="slidenum">
              <a:pPr/>
              <a:t>‹#›</a:t>
            </a:fld>
            <a:endParaRPr lang="zh-TW"/>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群組 7"/>
          <p:cNvGrpSpPr/>
          <p:nvPr/>
        </p:nvGrpSpPr>
        <p:grpSpPr bwMode="hidden">
          <a:xfrm>
            <a:off x="-1" y="0"/>
            <a:ext cx="12192002" cy="6858000"/>
            <a:chOff x="-1" y="0"/>
            <a:chExt cx="12192002" cy="6858000"/>
          </a:xfrm>
        </p:grpSpPr>
        <p:cxnSp>
          <p:nvCxnSpPr>
            <p:cNvPr id="9" name="直線接點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群組 24"/>
            <p:cNvGrpSpPr/>
            <p:nvPr/>
          </p:nvGrpSpPr>
          <p:grpSpPr bwMode="hidden">
            <a:xfrm>
              <a:off x="-1" y="0"/>
              <a:ext cx="12192001" cy="6858000"/>
              <a:chOff x="-1" y="0"/>
              <a:chExt cx="12192001" cy="6858000"/>
            </a:xfrm>
          </p:grpSpPr>
          <p:cxnSp>
            <p:nvCxnSpPr>
              <p:cNvPr id="43" name="直線接點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群組 47"/>
              <p:cNvGrpSpPr/>
              <p:nvPr/>
            </p:nvGrpSpPr>
            <p:grpSpPr bwMode="hidden">
              <a:xfrm>
                <a:off x="6327885" y="0"/>
                <a:ext cx="5864115" cy="5898673"/>
                <a:chOff x="6327885" y="0"/>
                <a:chExt cx="5864115" cy="5898673"/>
              </a:xfrm>
            </p:grpSpPr>
            <p:cxnSp>
              <p:nvCxnSpPr>
                <p:cNvPr id="54" name="直線接點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線接點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線接點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線接點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群組 25"/>
            <p:cNvGrpSpPr/>
            <p:nvPr/>
          </p:nvGrpSpPr>
          <p:grpSpPr bwMode="hidden">
            <a:xfrm flipH="1">
              <a:off x="0" y="0"/>
              <a:ext cx="12192001" cy="6858000"/>
              <a:chOff x="-1" y="0"/>
              <a:chExt cx="12192001" cy="6858000"/>
            </a:xfrm>
          </p:grpSpPr>
          <p:cxnSp>
            <p:nvCxnSpPr>
              <p:cNvPr id="27" name="直線接點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群組 31"/>
              <p:cNvGrpSpPr/>
              <p:nvPr/>
            </p:nvGrpSpPr>
            <p:grpSpPr bwMode="hidden">
              <a:xfrm>
                <a:off x="6327885" y="0"/>
                <a:ext cx="5864115" cy="5898673"/>
                <a:chOff x="6327885" y="0"/>
                <a:chExt cx="5864115" cy="5898673"/>
              </a:xfrm>
            </p:grpSpPr>
            <p:cxnSp>
              <p:nvCxnSpPr>
                <p:cNvPr id="38" name="直線接點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線接點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p>
        </p:txBody>
      </p:sp>
      <p:sp>
        <p:nvSpPr>
          <p:cNvPr id="3" name="圖片版面配置區 2"/>
          <p:cNvSpPr>
            <a:spLocks noGrp="1"/>
          </p:cNvSpPr>
          <p:nvPr>
            <p:ph type="pic" idx="1"/>
          </p:nvPr>
        </p:nvSpPr>
        <p:spPr>
          <a:xfrm>
            <a:off x="4412" y="-159"/>
            <a:ext cx="7315200" cy="6858000"/>
          </a:xfrm>
        </p:spPr>
        <p:txBody>
          <a:bodyPr tIns="457200">
            <a:normAutofit/>
          </a:bodyPr>
          <a:lstStyle>
            <a:lvl1pPr marL="0" indent="0" algn="ctr" latinLnBrk="0">
              <a:buNone/>
              <a:defRPr lang="zh-TW" sz="2000"/>
            </a:lvl1pPr>
            <a:lvl2pPr marL="457200" indent="0" latinLnBrk="0">
              <a:buNone/>
              <a:defRPr lang="zh-TW" sz="2800"/>
            </a:lvl2pPr>
            <a:lvl3pPr marL="914400" indent="0" latinLnBrk="0">
              <a:buNone/>
              <a:defRPr lang="zh-TW" sz="2400"/>
            </a:lvl3pPr>
            <a:lvl4pPr marL="1371600" indent="0" latinLnBrk="0">
              <a:buNone/>
              <a:defRPr lang="zh-TW" sz="2000"/>
            </a:lvl4pPr>
            <a:lvl5pPr marL="1828800" indent="0" latinLnBrk="0">
              <a:buNone/>
              <a:defRPr lang="zh-TW" sz="2000"/>
            </a:lvl5pPr>
            <a:lvl6pPr marL="2286000" indent="0" latinLnBrk="0">
              <a:buNone/>
              <a:defRPr lang="zh-TW" sz="2000"/>
            </a:lvl6pPr>
            <a:lvl7pPr marL="2743200" indent="0" latinLnBrk="0">
              <a:buNone/>
              <a:defRPr lang="zh-TW" sz="2000"/>
            </a:lvl7pPr>
            <a:lvl8pPr marL="3200400" indent="0" latinLnBrk="0">
              <a:buNone/>
              <a:defRPr lang="zh-TW" sz="2000"/>
            </a:lvl8pPr>
            <a:lvl9pPr marL="3657600" indent="0" latinLnBrk="0">
              <a:buNone/>
              <a:defRPr lang="zh-TW" sz="2000"/>
            </a:lvl9pPr>
          </a:lstStyle>
          <a:p>
            <a:r>
              <a:rPr lang="zh-TW" altLang="en-US"/>
              <a:t>按一下圖示以新增圖片</a:t>
            </a:r>
            <a:endParaRPr lang="zh-TW"/>
          </a:p>
        </p:txBody>
      </p:sp>
      <p:cxnSp>
        <p:nvCxnSpPr>
          <p:cNvPr id="59" name="直線接點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7909560" y="576072"/>
            <a:ext cx="3657600" cy="2194560"/>
          </a:xfrm>
        </p:spPr>
        <p:txBody>
          <a:bodyPr anchor="b">
            <a:normAutofit/>
          </a:bodyPr>
          <a:lstStyle>
            <a:lvl1pPr latinLnBrk="0">
              <a:defRPr lang="zh-TW" sz="2600">
                <a:solidFill>
                  <a:schemeClr val="bg1"/>
                </a:solidFill>
              </a:defRPr>
            </a:lvl1pPr>
          </a:lstStyle>
          <a:p>
            <a:r>
              <a:rPr lang="zh-TW" altLang="en-US"/>
              <a:t>按一下以編輯母片標題樣式</a:t>
            </a:r>
            <a:endParaRPr lang="zh-TW"/>
          </a:p>
        </p:txBody>
      </p:sp>
      <p:sp>
        <p:nvSpPr>
          <p:cNvPr id="4" name="文字版面配置區 3"/>
          <p:cNvSpPr>
            <a:spLocks noGrp="1"/>
          </p:cNvSpPr>
          <p:nvPr>
            <p:ph type="body" sz="half" idx="2"/>
          </p:nvPr>
        </p:nvSpPr>
        <p:spPr>
          <a:xfrm>
            <a:off x="7909560" y="2999232"/>
            <a:ext cx="3657600" cy="2286000"/>
          </a:xfrm>
        </p:spPr>
        <p:txBody>
          <a:bodyPr/>
          <a:lstStyle>
            <a:lvl1pPr marL="0" indent="0" latinLnBrk="0">
              <a:spcBef>
                <a:spcPts val="1200"/>
              </a:spcBef>
              <a:buNone/>
              <a:defRPr lang="zh-TW" sz="1600">
                <a:solidFill>
                  <a:schemeClr val="bg1"/>
                </a:solidFill>
              </a:defRPr>
            </a:lvl1pPr>
            <a:lvl2pPr marL="457200" indent="0" latinLnBrk="0">
              <a:buNone/>
              <a:defRPr lang="zh-TW" sz="1400"/>
            </a:lvl2pPr>
            <a:lvl3pPr marL="914400" indent="0" latinLnBrk="0">
              <a:buNone/>
              <a:defRPr lang="zh-TW" sz="1200"/>
            </a:lvl3pPr>
            <a:lvl4pPr marL="1371600" indent="0" latinLnBrk="0">
              <a:buNone/>
              <a:defRPr lang="zh-TW" sz="1000"/>
            </a:lvl4pPr>
            <a:lvl5pPr marL="1828800" indent="0" latinLnBrk="0">
              <a:buNone/>
              <a:defRPr lang="zh-TW" sz="1000"/>
            </a:lvl5pPr>
            <a:lvl6pPr marL="2286000" indent="0" latinLnBrk="0">
              <a:buNone/>
              <a:defRPr lang="zh-TW" sz="1000"/>
            </a:lvl6pPr>
            <a:lvl7pPr marL="2743200" indent="0" latinLnBrk="0">
              <a:buNone/>
              <a:defRPr lang="zh-TW" sz="1000"/>
            </a:lvl7pPr>
            <a:lvl8pPr marL="3200400" indent="0" latinLnBrk="0">
              <a:buNone/>
              <a:defRPr lang="zh-TW" sz="1000"/>
            </a:lvl8pPr>
            <a:lvl9pPr marL="3657600" indent="0" latinLnBrk="0">
              <a:buNone/>
              <a:defRPr lang="zh-TW" sz="1000"/>
            </a:lvl9pPr>
          </a:lstStyle>
          <a:p>
            <a:pPr lvl="0"/>
            <a:r>
              <a:rPr lang="zh-TW" altLang="en-US"/>
              <a:t>編輯母片文字樣式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群組 95"/>
          <p:cNvGrpSpPr/>
          <p:nvPr userDrawn="1"/>
        </p:nvGrpSpPr>
        <p:grpSpPr bwMode="hidden">
          <a:xfrm>
            <a:off x="-1" y="0"/>
            <a:ext cx="12192002" cy="6858000"/>
            <a:chOff x="-1" y="0"/>
            <a:chExt cx="12192002" cy="6858000"/>
          </a:xfrm>
        </p:grpSpPr>
        <p:cxnSp>
          <p:nvCxnSpPr>
            <p:cNvPr id="97" name="直線接點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線接點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線接點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線接點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線接點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線接點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線接點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線接點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線接點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線接點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線接點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群組 112"/>
            <p:cNvGrpSpPr/>
            <p:nvPr userDrawn="1"/>
          </p:nvGrpSpPr>
          <p:grpSpPr bwMode="hidden">
            <a:xfrm>
              <a:off x="-1" y="0"/>
              <a:ext cx="12192001" cy="6858000"/>
              <a:chOff x="-1" y="0"/>
              <a:chExt cx="12192001" cy="6858000"/>
            </a:xfrm>
          </p:grpSpPr>
          <p:cxnSp>
            <p:nvCxnSpPr>
              <p:cNvPr id="131" name="直線接點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線接點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線接點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群組 135"/>
              <p:cNvGrpSpPr/>
              <p:nvPr/>
            </p:nvGrpSpPr>
            <p:grpSpPr bwMode="hidden">
              <a:xfrm>
                <a:off x="6327885" y="0"/>
                <a:ext cx="5864115" cy="5898673"/>
                <a:chOff x="6327885" y="0"/>
                <a:chExt cx="5864115" cy="5898673"/>
              </a:xfrm>
            </p:grpSpPr>
            <p:cxnSp>
              <p:nvCxnSpPr>
                <p:cNvPr id="142" name="直線接點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線接點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線接點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線接點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線接點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線接點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群組 113"/>
            <p:cNvGrpSpPr/>
            <p:nvPr userDrawn="1"/>
          </p:nvGrpSpPr>
          <p:grpSpPr bwMode="hidden">
            <a:xfrm flipH="1">
              <a:off x="0" y="0"/>
              <a:ext cx="12192001" cy="6858000"/>
              <a:chOff x="-1" y="0"/>
              <a:chExt cx="12192001" cy="6858000"/>
            </a:xfrm>
          </p:grpSpPr>
          <p:cxnSp>
            <p:nvCxnSpPr>
              <p:cNvPr id="115" name="直線接點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群組 119"/>
              <p:cNvGrpSpPr/>
              <p:nvPr/>
            </p:nvGrpSpPr>
            <p:grpSpPr bwMode="hidden">
              <a:xfrm>
                <a:off x="6327885" y="0"/>
                <a:ext cx="5864115" cy="5898673"/>
                <a:chOff x="6327885" y="0"/>
                <a:chExt cx="5864115" cy="5898673"/>
              </a:xfrm>
            </p:grpSpPr>
            <p:cxnSp>
              <p:nvCxnSpPr>
                <p:cNvPr id="126" name="直線接點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線接點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線接點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線接點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線接點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線接點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線接點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線接點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標題版面配置區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zh-TW"/>
              <a:t>按一下以編輯母片標題樣式</a:t>
            </a:r>
          </a:p>
        </p:txBody>
      </p:sp>
      <p:sp>
        <p:nvSpPr>
          <p:cNvPr id="3" name="文字版面配置區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日期版面配置區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latinLnBrk="0">
              <a:defRPr lang="zh-TW" sz="800">
                <a:solidFill>
                  <a:schemeClr val="tx1">
                    <a:lumMod val="50000"/>
                    <a:lumOff val="50000"/>
                  </a:schemeClr>
                </a:solidFill>
                <a:latin typeface="Microsoft JhengHei UI" panose="020B0604030504040204" pitchFamily="34" charset="-120"/>
                <a:ea typeface="Microsoft JhengHei UI" panose="020B0604030504040204" pitchFamily="34" charset="-120"/>
              </a:defRPr>
            </a:lvl1pPr>
          </a:lstStyle>
          <a:p>
            <a:fld id="{B51B2453-8663-4C69-AF73-9FD7B1DEC5D0}" type="datetime1">
              <a:rPr lang="en-US" altLang="zh-TW" smtClean="0"/>
              <a:pPr/>
              <a:t>4/19/2017</a:t>
            </a:fld>
            <a:endParaRPr lang="en-US" altLang="en-US"/>
          </a:p>
        </p:txBody>
      </p:sp>
      <p:sp>
        <p:nvSpPr>
          <p:cNvPr id="5" name="頁尾版面配置區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latinLnBrk="0">
              <a:defRPr lang="zh-TW" sz="800">
                <a:solidFill>
                  <a:schemeClr val="tx1">
                    <a:lumMod val="50000"/>
                    <a:lumOff val="50000"/>
                  </a:schemeClr>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版面配置區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latinLnBrk="0">
              <a:defRPr lang="zh-TW" sz="800">
                <a:solidFill>
                  <a:schemeClr val="tx1">
                    <a:lumMod val="50000"/>
                    <a:lumOff val="50000"/>
                  </a:schemeClr>
                </a:solidFill>
                <a:latin typeface="Microsoft JhengHei UI" panose="020B0604030504040204" pitchFamily="34" charset="-120"/>
                <a:ea typeface="Microsoft JhengHei UI" panose="020B0604030504040204" pitchFamily="34" charset="-120"/>
              </a:defRPr>
            </a:lvl1pPr>
          </a:lstStyle>
          <a:p>
            <a:fld id="{E31375A4-56A4-47D6-9801-1991572033F7}" type="slidenum">
              <a:rPr lang="en-US" altLang="zh-TW" smtClean="0"/>
              <a:pPr/>
              <a:t>‹#›</a:t>
            </a:fld>
            <a:endParaRPr lang="en-US" altLang="zh-TW"/>
          </a:p>
        </p:txBody>
      </p:sp>
      <p:cxnSp>
        <p:nvCxnSpPr>
          <p:cNvPr id="148" name="直線接點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lang="zh-TW" sz="3200" b="1" kern="1200">
          <a:solidFill>
            <a:schemeClr val="accent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lang="zh-TW" sz="20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lang="zh-TW" sz="1800" kern="1200">
          <a:solidFill>
            <a:schemeClr val="tx1"/>
          </a:solidFill>
          <a:latin typeface="Microsoft JhengHei UI" panose="020B0604030504040204" pitchFamily="34" charset="-120"/>
          <a:ea typeface="Microsoft JhengHei UI" panose="020B0604030504040204" pitchFamily="34" charset="-120"/>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lang="zh-TW" sz="1600" kern="1200">
          <a:solidFill>
            <a:schemeClr val="tx1"/>
          </a:solidFill>
          <a:latin typeface="Microsoft JhengHei UI" panose="020B0604030504040204" pitchFamily="34" charset="-120"/>
          <a:ea typeface="Microsoft JhengHei UI" panose="020B0604030504040204" pitchFamily="34" charset="-120"/>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lang="zh-TW" sz="1400" kern="1200">
          <a:solidFill>
            <a:schemeClr val="tx1"/>
          </a:solidFill>
          <a:latin typeface="Microsoft JhengHei UI" panose="020B0604030504040204" pitchFamily="34" charset="-120"/>
          <a:ea typeface="Microsoft JhengHei UI" panose="020B0604030504040204" pitchFamily="34" charset="-120"/>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icrosoft JhengHei UI" panose="020B0604030504040204" pitchFamily="34" charset="-120"/>
          <a:ea typeface="Microsoft JhengHei UI" panose="020B0604030504040204" pitchFamily="34" charset="-120"/>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lang="zh-TW" sz="1400" kern="1200">
          <a:solidFill>
            <a:schemeClr val="tx1"/>
          </a:solidFill>
          <a:latin typeface="+mn-lt"/>
          <a:ea typeface="+mn-ea"/>
          <a:cs typeface="+mn-cs"/>
        </a:defRPr>
      </a:lvl9pPr>
    </p:bodyStyle>
    <p:otherStyle>
      <a:defPPr>
        <a:defRPr lang="zh-TW"/>
      </a:defPPr>
      <a:lvl1pPr marL="0" algn="l" defTabSz="914400" rtl="0" eaLnBrk="1" latinLnBrk="0" hangingPunct="1">
        <a:defRPr lang="zh-TW" sz="1800" kern="1200">
          <a:solidFill>
            <a:schemeClr val="tx1"/>
          </a:solidFill>
          <a:latin typeface="+mn-lt"/>
          <a:ea typeface="+mn-ea"/>
          <a:cs typeface="+mn-cs"/>
        </a:defRPr>
      </a:lvl1pPr>
      <a:lvl2pPr marL="457200" algn="l" defTabSz="914400" rtl="0" eaLnBrk="1" latinLnBrk="0" hangingPunct="1">
        <a:defRPr lang="zh-TW" sz="1800" kern="1200">
          <a:solidFill>
            <a:schemeClr val="tx1"/>
          </a:solidFill>
          <a:latin typeface="+mn-lt"/>
          <a:ea typeface="+mn-ea"/>
          <a:cs typeface="+mn-cs"/>
        </a:defRPr>
      </a:lvl2pPr>
      <a:lvl3pPr marL="914400" algn="l" defTabSz="914400" rtl="0" eaLnBrk="1" latinLnBrk="0" hangingPunct="1">
        <a:defRPr lang="zh-TW" sz="1800" kern="1200">
          <a:solidFill>
            <a:schemeClr val="tx1"/>
          </a:solidFill>
          <a:latin typeface="+mn-lt"/>
          <a:ea typeface="+mn-ea"/>
          <a:cs typeface="+mn-cs"/>
        </a:defRPr>
      </a:lvl3pPr>
      <a:lvl4pPr marL="1371600" algn="l" defTabSz="914400" rtl="0" eaLnBrk="1" latinLnBrk="0" hangingPunct="1">
        <a:defRPr lang="zh-TW" sz="1800" kern="1200">
          <a:solidFill>
            <a:schemeClr val="tx1"/>
          </a:solidFill>
          <a:latin typeface="+mn-lt"/>
          <a:ea typeface="+mn-ea"/>
          <a:cs typeface="+mn-cs"/>
        </a:defRPr>
      </a:lvl4pPr>
      <a:lvl5pPr marL="1828800" algn="l" defTabSz="914400" rtl="0" eaLnBrk="1" latinLnBrk="0" hangingPunct="1">
        <a:defRPr lang="zh-TW" sz="1800" kern="1200">
          <a:solidFill>
            <a:schemeClr val="tx1"/>
          </a:solidFill>
          <a:latin typeface="+mn-lt"/>
          <a:ea typeface="+mn-ea"/>
          <a:cs typeface="+mn-cs"/>
        </a:defRPr>
      </a:lvl5pPr>
      <a:lvl6pPr marL="2286000" algn="l" defTabSz="914400" rtl="0" eaLnBrk="1" latinLnBrk="0" hangingPunct="1">
        <a:defRPr lang="zh-TW" sz="1800" kern="1200">
          <a:solidFill>
            <a:schemeClr val="tx1"/>
          </a:solidFill>
          <a:latin typeface="+mn-lt"/>
          <a:ea typeface="+mn-ea"/>
          <a:cs typeface="+mn-cs"/>
        </a:defRPr>
      </a:lvl6pPr>
      <a:lvl7pPr marL="2743200" algn="l" defTabSz="914400" rtl="0" eaLnBrk="1" latinLnBrk="0" hangingPunct="1">
        <a:defRPr lang="zh-TW" sz="1800" kern="1200">
          <a:solidFill>
            <a:schemeClr val="tx1"/>
          </a:solidFill>
          <a:latin typeface="+mn-lt"/>
          <a:ea typeface="+mn-ea"/>
          <a:cs typeface="+mn-cs"/>
        </a:defRPr>
      </a:lvl7pPr>
      <a:lvl8pPr marL="3200400" algn="l" defTabSz="914400" rtl="0" eaLnBrk="1" latinLnBrk="0" hangingPunct="1">
        <a:defRPr lang="zh-TW" sz="1800" kern="1200">
          <a:solidFill>
            <a:schemeClr val="tx1"/>
          </a:solidFill>
          <a:latin typeface="+mn-lt"/>
          <a:ea typeface="+mn-ea"/>
          <a:cs typeface="+mn-cs"/>
        </a:defRPr>
      </a:lvl8pPr>
      <a:lvl9pPr marL="3657600" algn="l" defTabSz="914400" rtl="0" eaLnBrk="1" latinLnBrk="0" hangingPunct="1">
        <a:defRPr lang="zh-TW"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a:solidFill>
                  <a:srgbClr val="2D2E2D"/>
                </a:solidFill>
                <a:latin typeface="Microsoft JhengHei UI"/>
                <a:ea typeface="Microsoft JhengHei UI"/>
              </a:rPr>
              <a:t>含氧感知器深入</a:t>
            </a:r>
            <a:endParaRPr lang="zh-TW">
              <a:solidFill>
                <a:srgbClr val="2D2E2D"/>
              </a:solidFill>
              <a:latin typeface="Microsoft JhengHei UI"/>
              <a:ea typeface="Microsoft JhengHei UI"/>
            </a:endParaRPr>
          </a:p>
        </p:txBody>
      </p:sp>
      <p:sp>
        <p:nvSpPr>
          <p:cNvPr id="3" name="副標題 2"/>
          <p:cNvSpPr>
            <a:spLocks noGrp="1"/>
          </p:cNvSpPr>
          <p:nvPr>
            <p:ph type="subTitle" idx="1"/>
          </p:nvPr>
        </p:nvSpPr>
        <p:spPr/>
        <p:txBody>
          <a:bodyPr vert="horz" lIns="91440" tIns="45720" rIns="91440" bIns="45720" rtlCol="0" anchor="t">
            <a:normAutofit/>
          </a:bodyPr>
          <a:lstStyle/>
          <a:p>
            <a:r>
              <a:rPr lang="zh-TW">
                <a:solidFill>
                  <a:srgbClr val="D15A3E"/>
                </a:solidFill>
                <a:latin typeface="Microsoft JhengHei UI"/>
                <a:ea typeface="Microsoft JhengHei UI"/>
              </a:rPr>
              <a:t>報告學生 : 羅俊奕</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含氧感知器準確位置</a:t>
            </a:r>
          </a:p>
        </p:txBody>
      </p:sp>
      <p:pic>
        <p:nvPicPr>
          <p:cNvPr id="4" name="內容版面配置區 3"/>
          <p:cNvPicPr>
            <a:picLocks noGrp="1" noChangeAspect="1"/>
          </p:cNvPicPr>
          <p:nvPr>
            <p:ph idx="1"/>
          </p:nvPr>
        </p:nvPicPr>
        <p:blipFill>
          <a:blip r:embed="rId2"/>
          <a:stretch>
            <a:fillRect/>
          </a:stretch>
        </p:blipFill>
        <p:spPr>
          <a:xfrm>
            <a:off x="269756" y="2120691"/>
            <a:ext cx="5705475" cy="3048000"/>
          </a:xfrm>
          <a:prstGeom prst="rect">
            <a:avLst/>
          </a:prstGeom>
        </p:spPr>
      </p:pic>
      <p:pic>
        <p:nvPicPr>
          <p:cNvPr id="6" name="圖片 5"/>
          <p:cNvPicPr>
            <a:picLocks noChangeAspect="1"/>
          </p:cNvPicPr>
          <p:nvPr/>
        </p:nvPicPr>
        <p:blipFill>
          <a:blip r:embed="rId3"/>
          <a:stretch>
            <a:fillRect/>
          </a:stretch>
        </p:blipFill>
        <p:spPr>
          <a:xfrm>
            <a:off x="6327458" y="2407519"/>
            <a:ext cx="5770730" cy="2474343"/>
          </a:xfrm>
          <a:prstGeom prst="rect">
            <a:avLst/>
          </a:prstGeom>
        </p:spPr>
      </p:pic>
    </p:spTree>
    <p:extLst>
      <p:ext uri="{BB962C8B-B14F-4D97-AF65-F5344CB8AC3E}">
        <p14:creationId xmlns:p14="http://schemas.microsoft.com/office/powerpoint/2010/main" val="401089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含氧感知器正常作業情形</a:t>
            </a:r>
          </a:p>
        </p:txBody>
      </p:sp>
      <p:pic>
        <p:nvPicPr>
          <p:cNvPr id="4" name="內容版面配置區 3"/>
          <p:cNvPicPr>
            <a:picLocks noGrp="1" noChangeAspect="1"/>
          </p:cNvPicPr>
          <p:nvPr>
            <p:ph idx="1"/>
          </p:nvPr>
        </p:nvPicPr>
        <p:blipFill>
          <a:blip r:embed="rId2"/>
          <a:stretch>
            <a:fillRect/>
          </a:stretch>
        </p:blipFill>
        <p:spPr>
          <a:xfrm>
            <a:off x="7722079" y="1965206"/>
            <a:ext cx="4026170" cy="3810000"/>
          </a:xfrm>
          <a:prstGeom prst="rect">
            <a:avLst/>
          </a:prstGeom>
        </p:spPr>
      </p:pic>
      <p:pic>
        <p:nvPicPr>
          <p:cNvPr id="5" name="圖片 4"/>
          <p:cNvPicPr>
            <a:picLocks noChangeAspect="1"/>
          </p:cNvPicPr>
          <p:nvPr/>
        </p:nvPicPr>
        <p:blipFill>
          <a:blip r:embed="rId3"/>
          <a:stretch>
            <a:fillRect/>
          </a:stretch>
        </p:blipFill>
        <p:spPr>
          <a:xfrm>
            <a:off x="499793" y="2087234"/>
            <a:ext cx="6793939" cy="3565944"/>
          </a:xfrm>
          <a:prstGeom prst="rect">
            <a:avLst/>
          </a:prstGeom>
        </p:spPr>
      </p:pic>
    </p:spTree>
    <p:extLst>
      <p:ext uri="{BB962C8B-B14F-4D97-AF65-F5344CB8AC3E}">
        <p14:creationId xmlns:p14="http://schemas.microsoft.com/office/powerpoint/2010/main" val="301002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開迴路與閉迴路差異</a:t>
            </a:r>
          </a:p>
        </p:txBody>
      </p:sp>
      <p:sp>
        <p:nvSpPr>
          <p:cNvPr id="3" name="內容版面配置區 2"/>
          <p:cNvSpPr>
            <a:spLocks noGrp="1"/>
          </p:cNvSpPr>
          <p:nvPr>
            <p:ph idx="1"/>
          </p:nvPr>
        </p:nvSpPr>
        <p:spPr/>
        <p:txBody>
          <a:bodyPr>
            <a:normAutofit lnSpcReduction="10000"/>
          </a:bodyPr>
          <a:lstStyle/>
          <a:p>
            <a:r>
              <a:rPr lang="en-US" altLang="zh-TW"/>
              <a:t>Close loop(</a:t>
            </a:r>
            <a:r>
              <a:rPr lang="zh-TW" altLang="en-US"/>
              <a:t>閉迴路</a:t>
            </a:r>
            <a:r>
              <a:rPr lang="en-US" altLang="zh-TW"/>
              <a:t>)</a:t>
            </a:r>
            <a:r>
              <a:rPr lang="zh-TW" altLang="en-US"/>
              <a:t>與</a:t>
            </a:r>
            <a:r>
              <a:rPr lang="en-US" altLang="zh-TW"/>
              <a:t>Open loop(</a:t>
            </a:r>
            <a:r>
              <a:rPr lang="zh-TW" altLang="en-US"/>
              <a:t>開迴路</a:t>
            </a:r>
            <a:r>
              <a:rPr lang="en-US" altLang="zh-TW"/>
              <a:t>)</a:t>
            </a:r>
            <a:r>
              <a:rPr lang="zh-TW" altLang="en-US"/>
              <a:t>的運作 </a:t>
            </a:r>
            <a:r>
              <a:rPr lang="en-US" altLang="zh-TW"/>
              <a:t>Close loop</a:t>
            </a:r>
            <a:r>
              <a:rPr lang="zh-TW" altLang="en-US"/>
              <a:t>（閉迴路）的運作模式： 顧名思義，就是利用含氧感知器本身所得到的訊號進行回饋與修正（稀－＞濃－＞稀）。通常閉迴路的模式是指一般的熱車後的怠速與巡航狀態，這時後含氧感知器嘴主要的功能在於減少廢氣的排放與減少油耗。 </a:t>
            </a:r>
            <a:br>
              <a:rPr lang="zh-TW" altLang="en-US"/>
            </a:br>
            <a:endParaRPr lang="en-US" altLang="zh-TW"/>
          </a:p>
          <a:p>
            <a:r>
              <a:rPr lang="en-US" altLang="zh-TW"/>
              <a:t>Open loop</a:t>
            </a:r>
            <a:r>
              <a:rPr lang="zh-TW" altLang="en-US"/>
              <a:t>（開迴路）的運作模式： 冷車發動與全油門衝刺時的供油量是完全依照電腦晶片內的設定，含氧感知器所測得的訊號則完全不被參考。這項設計在冷車剛發動的時候的用意，是要讓含氧感知器與觸媒轉化器本身盡快到達工作溫度（有的本身有加熱用的線組，一般能夠在短短的</a:t>
            </a:r>
            <a:r>
              <a:rPr lang="en-US" altLang="zh-TW"/>
              <a:t>8</a:t>
            </a:r>
            <a:r>
              <a:rPr lang="zh-TW" altLang="en-US"/>
              <a:t>秒內加溫到</a:t>
            </a:r>
            <a:r>
              <a:rPr lang="en-US" altLang="zh-TW"/>
              <a:t>500 °C</a:t>
            </a:r>
            <a:r>
              <a:rPr lang="zh-TW" altLang="en-US"/>
              <a:t>），讓車子能快速到達正常的工作溫度而且減少廢氣的排放。至於全油門衝刺的情況下，空燃比來回的擺盪，會因為供油將有一瞬間處於稀薄燃燒而易稀導致引擎爆震。所以在上述這兩種運作的情況之下含氧感知器都不會介入供油量的調控，這就是所謂的</a:t>
            </a:r>
            <a:r>
              <a:rPr lang="en-US" altLang="zh-TW"/>
              <a:t>Open loop</a:t>
            </a:r>
            <a:r>
              <a:rPr lang="zh-TW" altLang="en-US"/>
              <a:t>（開迴路） 運作模式。 </a:t>
            </a:r>
            <a:br>
              <a:rPr lang="zh-TW" altLang="en-US"/>
            </a:br>
            <a:endParaRPr lang="zh-TW" altLang="en-US"/>
          </a:p>
        </p:txBody>
      </p:sp>
    </p:spTree>
    <p:extLst>
      <p:ext uri="{BB962C8B-B14F-4D97-AF65-F5344CB8AC3E}">
        <p14:creationId xmlns:p14="http://schemas.microsoft.com/office/powerpoint/2010/main" val="36204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含氧感之器工作區</a:t>
            </a:r>
          </a:p>
        </p:txBody>
      </p:sp>
      <p:sp>
        <p:nvSpPr>
          <p:cNvPr id="3" name="內容版面配置區 2"/>
          <p:cNvSpPr>
            <a:spLocks noGrp="1"/>
          </p:cNvSpPr>
          <p:nvPr>
            <p:ph idx="1"/>
          </p:nvPr>
        </p:nvSpPr>
        <p:spPr/>
        <p:txBody>
          <a:bodyPr/>
          <a:lstStyle/>
          <a:p>
            <a:r>
              <a:rPr lang="zh-TW" altLang="en-US">
                <a:latin typeface="標楷體" panose="03000509000000000000" pitchFamily="65" charset="-120"/>
                <a:ea typeface="標楷體" panose="03000509000000000000" pitchFamily="65" charset="-120"/>
              </a:rPr>
              <a:t>當排氣管溫度大於</a:t>
            </a:r>
            <a:r>
              <a:rPr lang="en-US" altLang="zh-TW">
                <a:latin typeface="標楷體" panose="03000509000000000000" pitchFamily="65" charset="-120"/>
                <a:ea typeface="標楷體" panose="03000509000000000000" pitchFamily="65" charset="-120"/>
              </a:rPr>
              <a:t>400</a:t>
            </a:r>
            <a:r>
              <a:rPr lang="zh-TW" altLang="en-US">
                <a:latin typeface="標楷體" panose="03000509000000000000" pitchFamily="65" charset="-120"/>
                <a:ea typeface="標楷體" panose="03000509000000000000" pitchFamily="65" charset="-120"/>
              </a:rPr>
              <a:t>度時二氧化皓內側的氧濃度與排氣管中的氧濃度差異大時會產生電壓，差異越大 ，電壓就越高</a:t>
            </a:r>
            <a:r>
              <a:rPr lang="en-US" altLang="zh-TW">
                <a:latin typeface="標楷體" panose="03000509000000000000" pitchFamily="65" charset="-120"/>
                <a:ea typeface="標楷體" panose="03000509000000000000" pitchFamily="65" charset="-120"/>
              </a:rPr>
              <a:t>( 0.46 ~ 0.99 )</a:t>
            </a:r>
            <a:r>
              <a:rPr lang="zh-TW" altLang="en-US">
                <a:latin typeface="標楷體" panose="03000509000000000000" pitchFamily="65" charset="-120"/>
                <a:ea typeface="標楷體" panose="03000509000000000000" pitchFamily="65" charset="-120"/>
              </a:rPr>
              <a:t>，電腦就會判別引擎是處於混合比過濃的狀態而修正混合比減少噴油量， 含氧感知器正常作動時於引擎到達工作溫度轉速在</a:t>
            </a:r>
            <a:r>
              <a:rPr lang="en-US" altLang="zh-TW">
                <a:latin typeface="標楷體" panose="03000509000000000000" pitchFamily="65" charset="-120"/>
                <a:ea typeface="標楷體" panose="03000509000000000000" pitchFamily="65" charset="-120"/>
              </a:rPr>
              <a:t>2500</a:t>
            </a:r>
            <a:r>
              <a:rPr lang="zh-TW" altLang="en-US">
                <a:latin typeface="標楷體" panose="03000509000000000000" pitchFamily="65" charset="-120"/>
                <a:ea typeface="標楷體" panose="03000509000000000000" pitchFamily="65" charset="-120"/>
              </a:rPr>
              <a:t>轉時 </a:t>
            </a:r>
            <a:r>
              <a:rPr lang="en-US" altLang="zh-TW">
                <a:latin typeface="標楷體" panose="03000509000000000000" pitchFamily="65" charset="-120"/>
                <a:ea typeface="標楷體" panose="03000509000000000000" pitchFamily="65" charset="-120"/>
              </a:rPr>
              <a:t>10 </a:t>
            </a:r>
            <a:r>
              <a:rPr lang="zh-TW" altLang="en-US">
                <a:latin typeface="標楷體" panose="03000509000000000000" pitchFamily="65" charset="-120"/>
                <a:ea typeface="標楷體" panose="03000509000000000000" pitchFamily="65" charset="-120"/>
              </a:rPr>
              <a:t>秒內 </a:t>
            </a:r>
            <a:r>
              <a:rPr lang="en-US" altLang="zh-TW">
                <a:latin typeface="標楷體" panose="03000509000000000000" pitchFamily="65" charset="-120"/>
                <a:ea typeface="標楷體" panose="03000509000000000000" pitchFamily="65" charset="-120"/>
              </a:rPr>
              <a:t>0.01 ~ 0.099 </a:t>
            </a:r>
            <a:r>
              <a:rPr lang="zh-TW" altLang="en-US">
                <a:latin typeface="標楷體" panose="03000509000000000000" pitchFamily="65" charset="-120"/>
                <a:ea typeface="標楷體" panose="03000509000000000000" pitchFamily="65" charset="-120"/>
              </a:rPr>
              <a:t>間來回震盪 </a:t>
            </a:r>
            <a:r>
              <a:rPr lang="en-US" altLang="zh-TW">
                <a:latin typeface="標楷體" panose="03000509000000000000" pitchFamily="65" charset="-120"/>
                <a:ea typeface="標楷體" panose="03000509000000000000" pitchFamily="65" charset="-120"/>
              </a:rPr>
              <a:t>8 </a:t>
            </a:r>
            <a:r>
              <a:rPr lang="zh-TW" altLang="en-US">
                <a:latin typeface="標楷體" panose="03000509000000000000" pitchFamily="65" charset="-120"/>
                <a:ea typeface="標楷體" panose="03000509000000000000" pitchFamily="65" charset="-120"/>
              </a:rPr>
              <a:t>次以上，含氧感知器的電壓值是隨著含氧量的增加而下降，也就是說，電壓值</a:t>
            </a:r>
            <a:r>
              <a:rPr lang="en-US" altLang="zh-TW">
                <a:latin typeface="標楷體" panose="03000509000000000000" pitchFamily="65" charset="-120"/>
                <a:ea typeface="標楷體" panose="03000509000000000000" pitchFamily="65" charset="-120"/>
              </a:rPr>
              <a:t>0.9V</a:t>
            </a:r>
            <a:r>
              <a:rPr lang="zh-TW" altLang="en-US">
                <a:latin typeface="標楷體" panose="03000509000000000000" pitchFamily="65" charset="-120"/>
                <a:ea typeface="標楷體" panose="03000509000000000000" pitchFamily="65" charset="-120"/>
              </a:rPr>
              <a:t>的時候，這時候的含氧量非常的低，也就是說您愛車是處於噴油過濃的狀態，反之，當電壓值在</a:t>
            </a:r>
            <a:r>
              <a:rPr lang="en-US" altLang="zh-TW">
                <a:latin typeface="標楷體" panose="03000509000000000000" pitchFamily="65" charset="-120"/>
                <a:ea typeface="標楷體" panose="03000509000000000000" pitchFamily="65" charset="-120"/>
              </a:rPr>
              <a:t>0.1V</a:t>
            </a:r>
            <a:r>
              <a:rPr lang="zh-TW" altLang="en-US">
                <a:latin typeface="標楷體" panose="03000509000000000000" pitchFamily="65" charset="-120"/>
                <a:ea typeface="標楷體" panose="03000509000000000000" pitchFamily="65" charset="-120"/>
              </a:rPr>
              <a:t>時，您的愛車則是在稀薄燃燒的狀態。</a:t>
            </a:r>
          </a:p>
        </p:txBody>
      </p:sp>
    </p:spTree>
    <p:extLst>
      <p:ext uri="{BB962C8B-B14F-4D97-AF65-F5344CB8AC3E}">
        <p14:creationId xmlns:p14="http://schemas.microsoft.com/office/powerpoint/2010/main" val="16674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Service 01 06 =&gt;Short term fuel trim</a:t>
            </a:r>
            <a:endParaRPr lang="zh-TW" altLang="en-US"/>
          </a:p>
        </p:txBody>
      </p:sp>
      <p:sp>
        <p:nvSpPr>
          <p:cNvPr id="3" name="內容版面配置區 2"/>
          <p:cNvSpPr>
            <a:spLocks noGrp="1"/>
          </p:cNvSpPr>
          <p:nvPr>
            <p:ph idx="1"/>
          </p:nvPr>
        </p:nvSpPr>
        <p:spPr>
          <a:xfrm>
            <a:off x="1295400" y="2004951"/>
            <a:ext cx="9601200" cy="3809999"/>
          </a:xfrm>
        </p:spPr>
        <p:txBody>
          <a:bodyPr/>
          <a:lstStyle/>
          <a:p>
            <a:r>
              <a:rPr lang="en-US" altLang="zh-TW"/>
              <a:t>A normal STFT reading will generally fluctuate between negative and positive single digits 2-3 times per second.</a:t>
            </a:r>
          </a:p>
          <a:p>
            <a:r>
              <a:rPr lang="zh-TW" altLang="en-US"/>
              <a:t>如果短期燃油修正顯示</a:t>
            </a:r>
            <a:r>
              <a:rPr lang="zh-TW" altLang="en-US">
                <a:solidFill>
                  <a:srgbClr val="FF0000"/>
                </a:solidFill>
              </a:rPr>
              <a:t>高於</a:t>
            </a:r>
            <a:r>
              <a:rPr lang="en-US" altLang="zh-TW">
                <a:solidFill>
                  <a:srgbClr val="FF0000"/>
                </a:solidFill>
              </a:rPr>
              <a:t>0%</a:t>
            </a:r>
            <a:r>
              <a:rPr lang="zh-TW" altLang="en-US">
                <a:solidFill>
                  <a:srgbClr val="FF0000"/>
                </a:solidFill>
              </a:rPr>
              <a:t>的正值</a:t>
            </a:r>
            <a:r>
              <a:rPr lang="zh-TW" altLang="en-US"/>
              <a:t>，則表示</a:t>
            </a:r>
            <a:r>
              <a:rPr lang="zh-TW" altLang="en-US">
                <a:solidFill>
                  <a:srgbClr val="FF0000"/>
                </a:solidFill>
              </a:rPr>
              <a:t>混合氣較稀</a:t>
            </a:r>
            <a:r>
              <a:rPr lang="zh-TW" altLang="en-US"/>
              <a:t>，</a:t>
            </a:r>
            <a:r>
              <a:rPr lang="en-US" altLang="zh-TW"/>
              <a:t>ECU</a:t>
            </a:r>
            <a:r>
              <a:rPr lang="zh-TW" altLang="en-US"/>
              <a:t>在對供油系統進行</a:t>
            </a:r>
            <a:r>
              <a:rPr lang="zh-TW" altLang="en-US">
                <a:solidFill>
                  <a:srgbClr val="FF0000"/>
                </a:solidFill>
              </a:rPr>
              <a:t>增加噴油量的調整</a:t>
            </a:r>
            <a:r>
              <a:rPr lang="zh-TW" altLang="en-US"/>
              <a:t>。</a:t>
            </a:r>
          </a:p>
          <a:p>
            <a:r>
              <a:rPr lang="zh-TW" altLang="en-US"/>
              <a:t>如果短期燃油修正顯示</a:t>
            </a:r>
            <a:r>
              <a:rPr lang="zh-TW" altLang="en-US">
                <a:solidFill>
                  <a:srgbClr val="FF0000"/>
                </a:solidFill>
              </a:rPr>
              <a:t>低於</a:t>
            </a:r>
            <a:r>
              <a:rPr lang="en-US" altLang="zh-TW">
                <a:solidFill>
                  <a:srgbClr val="FF0000"/>
                </a:solidFill>
              </a:rPr>
              <a:t>0%</a:t>
            </a:r>
            <a:r>
              <a:rPr lang="zh-TW" altLang="en-US">
                <a:solidFill>
                  <a:srgbClr val="FF0000"/>
                </a:solidFill>
              </a:rPr>
              <a:t>的負值</a:t>
            </a:r>
            <a:r>
              <a:rPr lang="zh-TW" altLang="en-US"/>
              <a:t>，則表示</a:t>
            </a:r>
            <a:r>
              <a:rPr lang="zh-TW" altLang="en-US">
                <a:solidFill>
                  <a:srgbClr val="FF0000"/>
                </a:solidFill>
              </a:rPr>
              <a:t>混合氣較濃</a:t>
            </a:r>
            <a:r>
              <a:rPr lang="zh-TW" altLang="en-US"/>
              <a:t>，</a:t>
            </a:r>
            <a:r>
              <a:rPr lang="en-US" altLang="zh-TW"/>
              <a:t>ECU</a:t>
            </a:r>
            <a:r>
              <a:rPr lang="zh-TW" altLang="en-US"/>
              <a:t>在對供油系統進行</a:t>
            </a:r>
            <a:r>
              <a:rPr lang="zh-TW" altLang="en-US">
                <a:solidFill>
                  <a:srgbClr val="FF0000"/>
                </a:solidFill>
              </a:rPr>
              <a:t>減少噴油量的調整</a:t>
            </a:r>
            <a:r>
              <a:rPr lang="zh-TW" altLang="en-US"/>
              <a:t>。</a:t>
            </a:r>
          </a:p>
          <a:p>
            <a:r>
              <a:rPr lang="zh-TW" altLang="en-US"/>
              <a:t>如果混合氣過稀或過濃的程度超過了短期燃油調整的範圍，這時就要進行長期燃油調整。</a:t>
            </a:r>
            <a:r>
              <a:rPr lang="en-US" altLang="zh-TW"/>
              <a:t>	</a:t>
            </a:r>
            <a:endParaRPr lang="zh-TW" altLang="en-US"/>
          </a:p>
        </p:txBody>
      </p:sp>
    </p:spTree>
    <p:extLst>
      <p:ext uri="{BB962C8B-B14F-4D97-AF65-F5344CB8AC3E}">
        <p14:creationId xmlns:p14="http://schemas.microsoft.com/office/powerpoint/2010/main" val="34648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Service 01 07 =&gt;Long term fuel trim</a:t>
            </a:r>
            <a:endParaRPr lang="zh-TW" altLang="en-US"/>
          </a:p>
        </p:txBody>
      </p:sp>
      <p:sp>
        <p:nvSpPr>
          <p:cNvPr id="3" name="內容版面配置區 2"/>
          <p:cNvSpPr>
            <a:spLocks noGrp="1"/>
          </p:cNvSpPr>
          <p:nvPr>
            <p:ph idx="1"/>
          </p:nvPr>
        </p:nvSpPr>
        <p:spPr/>
        <p:txBody>
          <a:bodyPr/>
          <a:lstStyle/>
          <a:p>
            <a:r>
              <a:rPr lang="en-US" altLang="zh-TW"/>
              <a:t>LTFT refers to changes in STFT but averaged over a longer period of time.</a:t>
            </a:r>
          </a:p>
          <a:p>
            <a:r>
              <a:rPr lang="zh-TW" altLang="en-US"/>
              <a:t>只要短期修正值超過範圍後，長期修正會替代短期修正，以防錯誤發生。</a:t>
            </a:r>
            <a:endParaRPr lang="en-US" altLang="zh-TW"/>
          </a:p>
          <a:p>
            <a:r>
              <a:rPr lang="zh-TW" altLang="en-US"/>
              <a:t>長期燃油修正是為了將所有的短期燃油修正的數值都維持在特定的參數範圍內。長期燃油修正值被存儲在電腦的存儲器中長期使用，存儲的這些數據將在發動機再次遇到類似的環境和工況下使用，而不必再通過氧傳感器的反饋來反覆修正。</a:t>
            </a:r>
            <a:r>
              <a:rPr lang="en-US" altLang="zh-TW"/>
              <a:t/>
            </a:r>
            <a:br>
              <a:rPr lang="en-US" altLang="zh-TW"/>
            </a:br>
            <a:endParaRPr lang="zh-TW" altLang="en-US"/>
          </a:p>
        </p:txBody>
      </p:sp>
    </p:spTree>
    <p:extLst>
      <p:ext uri="{BB962C8B-B14F-4D97-AF65-F5344CB8AC3E}">
        <p14:creationId xmlns:p14="http://schemas.microsoft.com/office/powerpoint/2010/main" val="346246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Service 05</a:t>
            </a:r>
            <a:r>
              <a:rPr lang="zh-TW" altLang="en-US"/>
              <a:t>裡所有</a:t>
            </a:r>
            <a:r>
              <a:rPr lang="en-US" altLang="zh-TW"/>
              <a:t>PID</a:t>
            </a:r>
            <a:endParaRPr lang="zh-TW" altLang="en-US"/>
          </a:p>
        </p:txBody>
      </p:sp>
      <p:pic>
        <p:nvPicPr>
          <p:cNvPr id="4" name="內容版面配置區 3"/>
          <p:cNvPicPr>
            <a:picLocks noGrp="1" noChangeAspect="1"/>
          </p:cNvPicPr>
          <p:nvPr>
            <p:ph idx="1"/>
          </p:nvPr>
        </p:nvPicPr>
        <p:blipFill>
          <a:blip r:embed="rId2"/>
          <a:stretch>
            <a:fillRect/>
          </a:stretch>
        </p:blipFill>
        <p:spPr>
          <a:xfrm>
            <a:off x="6164348" y="1990079"/>
            <a:ext cx="5623891" cy="3810000"/>
          </a:xfrm>
          <a:prstGeom prst="rect">
            <a:avLst/>
          </a:prstGeom>
        </p:spPr>
      </p:pic>
      <p:pic>
        <p:nvPicPr>
          <p:cNvPr id="6" name="圖片 5"/>
          <p:cNvPicPr>
            <a:picLocks noChangeAspect="1"/>
          </p:cNvPicPr>
          <p:nvPr/>
        </p:nvPicPr>
        <p:blipFill>
          <a:blip r:embed="rId3"/>
          <a:stretch>
            <a:fillRect/>
          </a:stretch>
        </p:blipFill>
        <p:spPr>
          <a:xfrm>
            <a:off x="424851" y="1885304"/>
            <a:ext cx="5562600" cy="4019550"/>
          </a:xfrm>
          <a:prstGeom prst="rect">
            <a:avLst/>
          </a:prstGeom>
        </p:spPr>
      </p:pic>
    </p:spTree>
    <p:extLst>
      <p:ext uri="{BB962C8B-B14F-4D97-AF65-F5344CB8AC3E}">
        <p14:creationId xmlns:p14="http://schemas.microsoft.com/office/powerpoint/2010/main" val="392050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故障碼檢視</a:t>
            </a:r>
          </a:p>
        </p:txBody>
      </p:sp>
      <p:pic>
        <p:nvPicPr>
          <p:cNvPr id="4" name="內容版面配置區 3"/>
          <p:cNvPicPr>
            <a:picLocks noGrp="1" noChangeAspect="1"/>
          </p:cNvPicPr>
          <p:nvPr>
            <p:ph idx="1"/>
          </p:nvPr>
        </p:nvPicPr>
        <p:blipFill>
          <a:blip r:embed="rId2"/>
          <a:stretch>
            <a:fillRect/>
          </a:stretch>
        </p:blipFill>
        <p:spPr>
          <a:xfrm>
            <a:off x="208472" y="1646238"/>
            <a:ext cx="5794570" cy="3810000"/>
          </a:xfrm>
          <a:prstGeom prst="rect">
            <a:avLst/>
          </a:prstGeom>
        </p:spPr>
      </p:pic>
      <p:pic>
        <p:nvPicPr>
          <p:cNvPr id="5" name="圖片 4"/>
          <p:cNvPicPr>
            <a:picLocks noChangeAspect="1"/>
          </p:cNvPicPr>
          <p:nvPr/>
        </p:nvPicPr>
        <p:blipFill>
          <a:blip r:embed="rId3"/>
          <a:stretch>
            <a:fillRect/>
          </a:stretch>
        </p:blipFill>
        <p:spPr>
          <a:xfrm>
            <a:off x="6096000" y="1646238"/>
            <a:ext cx="5943600" cy="3848100"/>
          </a:xfrm>
          <a:prstGeom prst="rect">
            <a:avLst/>
          </a:prstGeom>
        </p:spPr>
      </p:pic>
    </p:spTree>
    <p:extLst>
      <p:ext uri="{BB962C8B-B14F-4D97-AF65-F5344CB8AC3E}">
        <p14:creationId xmlns:p14="http://schemas.microsoft.com/office/powerpoint/2010/main" val="1634030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530</Words>
  <Application>Microsoft Office PowerPoint</Application>
  <PresentationFormat>寬螢幕</PresentationFormat>
  <Paragraphs>20</Paragraphs>
  <Slides>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9</vt:i4>
      </vt:variant>
    </vt:vector>
  </HeadingPairs>
  <TitlesOfParts>
    <vt:vector size="14" baseType="lpstr">
      <vt:lpstr>Microsoft JhengHei UI</vt:lpstr>
      <vt:lpstr>微軟正黑體</vt:lpstr>
      <vt:lpstr>標楷體</vt:lpstr>
      <vt:lpstr>Arial</vt:lpstr>
      <vt:lpstr>Diamond Grid 16x9</vt:lpstr>
      <vt:lpstr>含氧感知器深入</vt:lpstr>
      <vt:lpstr>含氧感知器準確位置</vt:lpstr>
      <vt:lpstr>含氧感知器正常作業情形</vt:lpstr>
      <vt:lpstr>開迴路與閉迴路差異</vt:lpstr>
      <vt:lpstr>含氧感之器工作區</vt:lpstr>
      <vt:lpstr>Service 01 06 =&gt;Short term fuel trim</vt:lpstr>
      <vt:lpstr>Service 01 07 =&gt;Long term fuel trim</vt:lpstr>
      <vt:lpstr>Service 05裡所有PID</vt:lpstr>
      <vt:lpstr>故障碼檢視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含氧感知器深入</dc:title>
  <cp:revision>1</cp:revision>
  <dcterms:modified xsi:type="dcterms:W3CDTF">2017-04-19T04:46:25Z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