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5/24/2017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2017/5/24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2017/5/24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2017/5/24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2017/5/24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2017/5/24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2017/5/24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2017/5/24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2017/5/24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2017/5/24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5/24/2017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含氧感知器劣化預警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70005"/>
          </a:xfrm>
        </p:spPr>
        <p:txBody>
          <a:bodyPr/>
          <a:lstStyle/>
          <a:p>
            <a:r>
              <a:rPr lang="en-US" altLang="zh-TW" dirty="0" smtClean="0"/>
              <a:t>Service 05 TID 01~04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73858"/>
            <a:ext cx="5211382" cy="1924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89943"/>
            <a:ext cx="5211382" cy="18891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382" y="1642268"/>
            <a:ext cx="6176067" cy="42683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980824"/>
            <a:ext cx="4409727" cy="15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含氧感知器劣化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10" y="627967"/>
            <a:ext cx="4167290" cy="5566930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58150" y="1758781"/>
            <a:ext cx="5055973" cy="1116226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TID</a:t>
            </a:r>
            <a:r>
              <a:rPr lang="zh-TW" altLang="en-US" dirty="0" smtClean="0"/>
              <a:t> </a:t>
            </a:r>
            <a:r>
              <a:rPr lang="en-US" altLang="zh-TW" dirty="0" smtClean="0"/>
              <a:t>09</a:t>
            </a:r>
            <a:r>
              <a:rPr lang="zh-TW" altLang="en-US" dirty="0" smtClean="0"/>
              <a:t> 可以看我們的週期頻率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TID</a:t>
            </a:r>
            <a:r>
              <a:rPr lang="zh-TW" altLang="en-US" dirty="0"/>
              <a:t> </a:t>
            </a:r>
            <a:r>
              <a:rPr lang="en-US" altLang="zh-TW" dirty="0" smtClean="0"/>
              <a:t>09</a:t>
            </a:r>
            <a:r>
              <a:rPr lang="zh-TW" altLang="en-US" dirty="0" smtClean="0"/>
              <a:t> 所得出數據 </a:t>
            </a:r>
            <a:r>
              <a:rPr lang="en-US" altLang="zh-TW" dirty="0" smtClean="0"/>
              <a:t>* 2 </a:t>
            </a:r>
            <a:r>
              <a:rPr lang="zh-TW" altLang="en-US" dirty="0" smtClean="0"/>
              <a:t> </a:t>
            </a:r>
            <a:r>
              <a:rPr lang="en-US" altLang="zh-TW" smtClean="0"/>
              <a:t>&gt;</a:t>
            </a:r>
            <a:r>
              <a:rPr lang="zh-TW" altLang="en-US" smtClean="0"/>
              <a:t> </a:t>
            </a:r>
            <a:r>
              <a:rPr lang="en-US" altLang="zh-TW" smtClean="0"/>
              <a:t>100ms</a:t>
            </a:r>
            <a:endParaRPr lang="en-US" altLang="zh-TW" dirty="0" smtClean="0"/>
          </a:p>
        </p:txBody>
      </p:sp>
      <p:pic>
        <p:nvPicPr>
          <p:cNvPr id="3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62" y="2875007"/>
            <a:ext cx="5137348" cy="33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75304"/>
          </a:xfrm>
        </p:spPr>
        <p:txBody>
          <a:bodyPr/>
          <a:lstStyle/>
          <a:p>
            <a:r>
              <a:rPr lang="zh-TW" altLang="en-US" dirty="0"/>
              <a:t>含氧感知器劣</a:t>
            </a:r>
            <a:r>
              <a:rPr lang="zh-TW" altLang="en-US" dirty="0" smtClean="0"/>
              <a:t>化 續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295400" y="1105565"/>
            <a:ext cx="5055973" cy="164344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向上偏移</a:t>
            </a:r>
            <a:endParaRPr lang="en-US" altLang="zh-TW" dirty="0" smtClean="0"/>
          </a:p>
          <a:p>
            <a:r>
              <a:rPr lang="zh-TW" altLang="en-US" dirty="0" smtClean="0"/>
              <a:t>可用</a:t>
            </a:r>
            <a:r>
              <a:rPr lang="en-US" altLang="zh-TW" dirty="0" smtClean="0"/>
              <a:t>TID07</a:t>
            </a:r>
            <a:r>
              <a:rPr lang="zh-TW" altLang="en-US" dirty="0" smtClean="0"/>
              <a:t> </a:t>
            </a:r>
            <a:r>
              <a:rPr lang="en-US" altLang="zh-TW" dirty="0" smtClean="0"/>
              <a:t>08</a:t>
            </a:r>
            <a:r>
              <a:rPr lang="zh-TW" altLang="en-US" dirty="0" smtClean="0"/>
              <a:t> 來看最大最小值</a:t>
            </a:r>
            <a:endParaRPr lang="en-US" altLang="zh-TW" dirty="0" smtClean="0"/>
          </a:p>
          <a:p>
            <a:r>
              <a:rPr lang="zh-TW" altLang="en-US" dirty="0" smtClean="0"/>
              <a:t>當最大值加最小值除以二超過</a:t>
            </a:r>
            <a:r>
              <a:rPr lang="en-US" altLang="zh-TW" dirty="0" smtClean="0"/>
              <a:t>0.6</a:t>
            </a:r>
            <a:r>
              <a:rPr lang="zh-TW" altLang="en-US" dirty="0" smtClean="0"/>
              <a:t>以上可以視為向上偏移</a:t>
            </a:r>
            <a:endParaRPr lang="zh-TW" altLang="en-US" dirty="0"/>
          </a:p>
        </p:txBody>
      </p:sp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29" y="1927289"/>
            <a:ext cx="4692496" cy="3917822"/>
          </a:xfrm>
          <a:prstGeom prst="rect">
            <a:avLst/>
          </a:prstGeom>
        </p:spPr>
      </p:pic>
      <p:pic>
        <p:nvPicPr>
          <p:cNvPr id="3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23" y="2749013"/>
            <a:ext cx="5120550" cy="3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15347"/>
          </a:xfrm>
        </p:spPr>
        <p:txBody>
          <a:bodyPr/>
          <a:lstStyle/>
          <a:p>
            <a:r>
              <a:rPr lang="zh-TW" altLang="en-US" dirty="0"/>
              <a:t>含氧感知器劣</a:t>
            </a:r>
            <a:r>
              <a:rPr lang="zh-TW" altLang="en-US" dirty="0" smtClean="0"/>
              <a:t>化 續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95400" y="1219200"/>
            <a:ext cx="4709984" cy="3920824"/>
          </a:xfrm>
        </p:spPr>
        <p:txBody>
          <a:bodyPr/>
          <a:lstStyle/>
          <a:p>
            <a:r>
              <a:rPr lang="zh-TW" altLang="en-US" dirty="0" smtClean="0"/>
              <a:t>向下偏移</a:t>
            </a:r>
            <a:endParaRPr lang="en-US" altLang="zh-TW" dirty="0"/>
          </a:p>
          <a:p>
            <a:r>
              <a:rPr lang="zh-TW" altLang="en-US" dirty="0"/>
              <a:t>可用</a:t>
            </a:r>
            <a:r>
              <a:rPr lang="en-US" altLang="zh-TW" dirty="0"/>
              <a:t>TID07</a:t>
            </a:r>
            <a:r>
              <a:rPr lang="zh-TW" altLang="en-US" dirty="0"/>
              <a:t> </a:t>
            </a:r>
            <a:r>
              <a:rPr lang="en-US" altLang="zh-TW" dirty="0"/>
              <a:t>08</a:t>
            </a:r>
            <a:r>
              <a:rPr lang="zh-TW" altLang="en-US" dirty="0"/>
              <a:t> 來看最大最小值</a:t>
            </a:r>
            <a:endParaRPr lang="en-US" altLang="zh-TW" dirty="0"/>
          </a:p>
          <a:p>
            <a:r>
              <a:rPr lang="zh-TW" altLang="en-US" dirty="0"/>
              <a:t>當最大值加最小值除以二超過</a:t>
            </a:r>
            <a:r>
              <a:rPr lang="en-US" altLang="zh-TW" dirty="0" smtClean="0"/>
              <a:t>0.3</a:t>
            </a:r>
            <a:r>
              <a:rPr lang="zh-TW" altLang="en-US" dirty="0" smtClean="0"/>
              <a:t>以下可以</a:t>
            </a:r>
            <a:r>
              <a:rPr lang="zh-TW" altLang="en-US" dirty="0"/>
              <a:t>視為</a:t>
            </a:r>
            <a:r>
              <a:rPr lang="zh-TW" altLang="en-US" dirty="0" smtClean="0"/>
              <a:t>向下偏移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475" y="2076707"/>
            <a:ext cx="4664319" cy="3920824"/>
          </a:xfrm>
          <a:prstGeom prst="rect">
            <a:avLst/>
          </a:prstGeom>
        </p:spPr>
      </p:pic>
      <p:pic>
        <p:nvPicPr>
          <p:cNvPr id="3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21" y="2792070"/>
            <a:ext cx="4855563" cy="32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含氧感知器劣</a:t>
            </a:r>
            <a:r>
              <a:rPr lang="zh-TW" altLang="en-US" dirty="0" smtClean="0"/>
              <a:t>化 續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8011" y="1981201"/>
            <a:ext cx="5082745" cy="3809999"/>
          </a:xfrm>
        </p:spPr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rich</a:t>
            </a:r>
            <a:r>
              <a:rPr lang="zh-TW" altLang="en-US" dirty="0" smtClean="0"/>
              <a:t>的轉換時間過長</a:t>
            </a:r>
            <a:endParaRPr lang="en-US" altLang="zh-TW" dirty="0" smtClean="0"/>
          </a:p>
          <a:p>
            <a:r>
              <a:rPr lang="zh-TW" altLang="en-US" dirty="0" smtClean="0"/>
              <a:t>可以使用</a:t>
            </a:r>
            <a:r>
              <a:rPr lang="en-US" altLang="zh-TW" dirty="0" smtClean="0"/>
              <a:t>TID</a:t>
            </a:r>
            <a:r>
              <a:rPr lang="zh-TW" altLang="en-US" dirty="0" smtClean="0"/>
              <a:t> </a:t>
            </a:r>
            <a:r>
              <a:rPr lang="en-US" altLang="zh-TW" dirty="0" smtClean="0"/>
              <a:t>06</a:t>
            </a:r>
            <a:r>
              <a:rPr lang="zh-TW" altLang="en-US" dirty="0" smtClean="0"/>
              <a:t>來得知</a:t>
            </a:r>
            <a:endParaRPr lang="en-US" altLang="zh-TW" dirty="0" smtClean="0"/>
          </a:p>
          <a:p>
            <a:r>
              <a:rPr lang="zh-TW" altLang="en-US" dirty="0" smtClean="0"/>
              <a:t>此圖的</a:t>
            </a:r>
            <a:r>
              <a:rPr lang="en-US" altLang="zh-TW" dirty="0" smtClean="0"/>
              <a:t>lean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rich</a:t>
            </a:r>
            <a:r>
              <a:rPr lang="zh-TW" altLang="en-US" dirty="0" smtClean="0"/>
              <a:t>的轉換時間約為</a:t>
            </a:r>
            <a:r>
              <a:rPr lang="en-US" altLang="zh-TW" dirty="0" smtClean="0"/>
              <a:t>750ms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15" y="1765921"/>
            <a:ext cx="5032674" cy="42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含氧感知器劣</a:t>
            </a:r>
            <a:r>
              <a:rPr lang="zh-TW" altLang="en-US" dirty="0" smtClean="0"/>
              <a:t>化 續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06162" y="1981201"/>
            <a:ext cx="5082746" cy="3809999"/>
          </a:xfrm>
        </p:spPr>
        <p:txBody>
          <a:bodyPr/>
          <a:lstStyle/>
          <a:p>
            <a:r>
              <a:rPr lang="en-US" altLang="zh-TW" dirty="0" smtClean="0"/>
              <a:t>Rich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lean</a:t>
            </a:r>
            <a:r>
              <a:rPr lang="zh-TW" altLang="en-US" dirty="0" smtClean="0"/>
              <a:t>的</a:t>
            </a:r>
            <a:r>
              <a:rPr lang="zh-TW" altLang="en-US" dirty="0"/>
              <a:t>轉換時間過長</a:t>
            </a:r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/>
              <a:t>TID</a:t>
            </a:r>
            <a:r>
              <a:rPr lang="zh-TW" altLang="en-US" dirty="0"/>
              <a:t> </a:t>
            </a:r>
            <a:r>
              <a:rPr lang="en-US" altLang="zh-TW" dirty="0"/>
              <a:t>06</a:t>
            </a:r>
            <a:r>
              <a:rPr lang="zh-TW" altLang="en-US" dirty="0"/>
              <a:t>來得知</a:t>
            </a:r>
            <a:endParaRPr lang="en-US" altLang="zh-TW" dirty="0"/>
          </a:p>
          <a:p>
            <a:r>
              <a:rPr lang="zh-TW" altLang="en-US" dirty="0"/>
              <a:t>此圖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rich</a:t>
            </a:r>
            <a:r>
              <a:rPr lang="zh-TW" altLang="en-US" dirty="0" smtClean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lean</a:t>
            </a:r>
            <a:r>
              <a:rPr lang="zh-TW" altLang="en-US" dirty="0" smtClean="0"/>
              <a:t>的</a:t>
            </a:r>
            <a:r>
              <a:rPr lang="zh-TW" altLang="en-US" dirty="0"/>
              <a:t>轉換時間約為</a:t>
            </a:r>
            <a:r>
              <a:rPr lang="en-US" altLang="zh-TW" dirty="0"/>
              <a:t>750ms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43" y="1680455"/>
            <a:ext cx="5253809" cy="44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含氧感知器劣</a:t>
            </a:r>
            <a:r>
              <a:rPr lang="zh-TW" altLang="en-US"/>
              <a:t>化 </a:t>
            </a:r>
            <a:r>
              <a:rPr lang="zh-TW" altLang="en-US" smtClean="0"/>
              <a:t>結論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燃</a:t>
            </a:r>
            <a:r>
              <a:rPr lang="zh-TW" altLang="en-US" dirty="0" smtClean="0"/>
              <a:t>油消耗增加，油門會有時沒力、有時暴衝。</a:t>
            </a:r>
            <a:endParaRPr lang="en-US" altLang="zh-TW" dirty="0" smtClean="0"/>
          </a:p>
          <a:p>
            <a:r>
              <a:rPr lang="zh-TW" altLang="en-US" dirty="0"/>
              <a:t>含氧</a:t>
            </a:r>
            <a:r>
              <a:rPr lang="zh-TW" altLang="en-US" dirty="0" smtClean="0"/>
              <a:t>感</a:t>
            </a:r>
            <a:r>
              <a:rPr lang="zh-TW" altLang="en-US" dirty="0"/>
              <a:t>知</a:t>
            </a:r>
            <a:r>
              <a:rPr lang="zh-TW" altLang="en-US" dirty="0" smtClean="0"/>
              <a:t>器損毀會造成觸媒轉化器損壞。</a:t>
            </a:r>
            <a:endParaRPr lang="en-US" altLang="zh-TW" dirty="0" smtClean="0"/>
          </a:p>
          <a:p>
            <a:r>
              <a:rPr lang="zh-TW" altLang="en-US" dirty="0"/>
              <a:t>含氧</a:t>
            </a:r>
            <a:r>
              <a:rPr lang="zh-TW" altLang="en-US" dirty="0" smtClean="0"/>
              <a:t>感知器電壓過高，會造成</a:t>
            </a:r>
            <a:r>
              <a:rPr lang="en-US" altLang="zh-TW" dirty="0" err="1" smtClean="0"/>
              <a:t>NOx</a:t>
            </a:r>
            <a:r>
              <a:rPr lang="zh-TW" altLang="en-US" dirty="0" smtClean="0"/>
              <a:t>上升，排氣檢查不及格。</a:t>
            </a:r>
            <a:endParaRPr lang="en-US" altLang="zh-TW" dirty="0" smtClean="0"/>
          </a:p>
          <a:p>
            <a:r>
              <a:rPr lang="zh-TW" altLang="en-US" dirty="0"/>
              <a:t>含氧感知器電壓</a:t>
            </a:r>
            <a:r>
              <a:rPr lang="zh-TW" altLang="en-US" dirty="0" smtClean="0"/>
              <a:t>過低，</a:t>
            </a:r>
            <a:r>
              <a:rPr lang="zh-TW" altLang="en-US" dirty="0"/>
              <a:t>會</a:t>
            </a:r>
            <a:r>
              <a:rPr lang="zh-TW" altLang="en-US" dirty="0" smtClean="0"/>
              <a:t>造成</a:t>
            </a:r>
            <a:r>
              <a:rPr lang="en-US" altLang="zh-TW" dirty="0" smtClean="0"/>
              <a:t>HC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</a:t>
            </a:r>
            <a:r>
              <a:rPr lang="zh-TW" altLang="en-US" dirty="0" smtClean="0"/>
              <a:t>兩種氣體上升</a:t>
            </a:r>
            <a:r>
              <a:rPr lang="zh-TW" altLang="en-US" dirty="0"/>
              <a:t>，排氣檢查不及格。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747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含</a:t>
            </a:r>
            <a:r>
              <a:rPr lang="zh-TW" altLang="en-US"/>
              <a:t>氧感知器在供油系統</a:t>
            </a:r>
            <a:r>
              <a:rPr lang="zh-TW" altLang="en-US" dirty="0"/>
              <a:t>裡</a:t>
            </a:r>
            <a:r>
              <a:rPr lang="zh-TW" altLang="en-US"/>
              <a:t>的角色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0470" y="2154195"/>
            <a:ext cx="4817076" cy="3809999"/>
          </a:xfrm>
        </p:spPr>
        <p:txBody>
          <a:bodyPr/>
          <a:lstStyle/>
          <a:p>
            <a:r>
              <a:rPr lang="zh-TW" altLang="en-US" dirty="0" smtClean="0"/>
              <a:t>傳統式節氣門是，油門踩多深，電腦就噴多少油。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優點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就是起步或加速較為靈敏。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缺點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油耗完全取決你的油門深度。</a:t>
            </a:r>
            <a:endParaRPr lang="en-US" altLang="zh-TW" dirty="0"/>
          </a:p>
          <a:p>
            <a:r>
              <a:rPr lang="zh-TW" altLang="en-US" dirty="0" smtClean="0"/>
              <a:t>現在使用電子式節氣門，除了節氣門的開度，還會計算引擎的轉速來供油。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噴油控制系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46" y="2154195"/>
            <a:ext cx="6145426" cy="36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320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微軟正黑體</vt:lpstr>
      <vt:lpstr>Arial</vt:lpstr>
      <vt:lpstr>Wingdings</vt:lpstr>
      <vt:lpstr>Diamond Grid 16x9</vt:lpstr>
      <vt:lpstr>含氧感知器劣化預警</vt:lpstr>
      <vt:lpstr>Service 05 TID 01~04</vt:lpstr>
      <vt:lpstr>含氧感知器劣化</vt:lpstr>
      <vt:lpstr>含氧感知器劣化 續.</vt:lpstr>
      <vt:lpstr>含氧感知器劣化 續.</vt:lpstr>
      <vt:lpstr>含氧感知器劣化 續.</vt:lpstr>
      <vt:lpstr>含氧感知器劣化 續.</vt:lpstr>
      <vt:lpstr>含氧感知器劣化 結論</vt:lpstr>
      <vt:lpstr>含氧感知器在供油系統裡的角色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2017-05-21T10:53:50Z</dcterms:created>
  <dcterms:modified xsi:type="dcterms:W3CDTF">2017-05-24T06:58:14Z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