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0"/>
  </p:notesMasterIdLst>
  <p:handoutMasterIdLst>
    <p:handoutMasterId r:id="rId11"/>
  </p:handoutMasterIdLst>
  <p:sldIdLst>
    <p:sldId id="261" r:id="rId3"/>
    <p:sldId id="262" r:id="rId4"/>
    <p:sldId id="263" r:id="rId5"/>
    <p:sldId id="264"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TW" sz="1200"/>
            </a:lvl1pPr>
          </a:lstStyle>
          <a:p>
            <a:fld id="{59041DB8-B66F-4DC8-A96E-33677E0F90FF}" type="datetimeFigureOut">
              <a:rPr lang="en-US" altLang="zh-TW" smtClean="0"/>
              <a:t>6/20/2017</a:t>
            </a:fld>
            <a:endParaRPr lang="zh-TW"/>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TW" sz="1200"/>
            </a:lvl1pPr>
          </a:lstStyle>
          <a:p>
            <a:fld id="{1604A0D4-B89B-4ADD-AF9E-38636B40EE4E}" type="slidenum">
              <a:rPr lang="zh-TW" smtClean="0"/>
              <a:t>‹#›</a:t>
            </a:fld>
            <a:endParaRPr lang="zh-TW"/>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TW" sz="1200"/>
            </a:lvl1pPr>
          </a:lstStyle>
          <a:p>
            <a:fld id="{DEB49C4A-65AC-492D-9701-81B46C3AD0E4}" type="datetimeFigureOut">
              <a:t>2017/6/20</a:t>
            </a:fld>
            <a:endParaRPr lang="zh-TW"/>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TW" sz="1200"/>
            </a:lvl1pPr>
          </a:lstStyle>
          <a:p>
            <a:endParaRPr lang="zh-TW"/>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TW" sz="1200"/>
            </a:lvl1pPr>
          </a:lstStyle>
          <a:p>
            <a:fld id="{82869989-EB00-4EE7-BCB5-25BDC5BB29F8}" type="slidenum">
              <a:t>‹#›</a:t>
            </a:fld>
            <a:endParaRPr lang="zh-TW"/>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solidFill>
        <a:latin typeface="+mn-lt"/>
        <a:ea typeface="+mn-ea"/>
        <a:cs typeface="+mn-cs"/>
      </a:defRPr>
    </a:lvl1pPr>
    <a:lvl2pPr marL="457200" algn="l" defTabSz="914400" rtl="0" eaLnBrk="1" latinLnBrk="0" hangingPunct="1">
      <a:defRPr lang="zh-TW" sz="1200" kern="1200">
        <a:solidFill>
          <a:schemeClr val="tx1"/>
        </a:solidFill>
        <a:latin typeface="+mn-lt"/>
        <a:ea typeface="+mn-ea"/>
        <a:cs typeface="+mn-cs"/>
      </a:defRPr>
    </a:lvl2pPr>
    <a:lvl3pPr marL="914400" algn="l" defTabSz="914400" rtl="0" eaLnBrk="1" latinLnBrk="0" hangingPunct="1">
      <a:defRPr lang="zh-TW" sz="1200" kern="1200">
        <a:solidFill>
          <a:schemeClr val="tx1"/>
        </a:solidFill>
        <a:latin typeface="+mn-lt"/>
        <a:ea typeface="+mn-ea"/>
        <a:cs typeface="+mn-cs"/>
      </a:defRPr>
    </a:lvl3pPr>
    <a:lvl4pPr marL="1371600" algn="l" defTabSz="914400" rtl="0" eaLnBrk="1" latinLnBrk="0" hangingPunct="1">
      <a:defRPr lang="zh-TW" sz="1200" kern="1200">
        <a:solidFill>
          <a:schemeClr val="tx1"/>
        </a:solidFill>
        <a:latin typeface="+mn-lt"/>
        <a:ea typeface="+mn-ea"/>
        <a:cs typeface="+mn-cs"/>
      </a:defRPr>
    </a:lvl4pPr>
    <a:lvl5pPr marL="1828800" algn="l" defTabSz="914400" rtl="0" eaLnBrk="1" latinLnBrk="0" hangingPunct="1">
      <a:defRPr lang="zh-TW" sz="1200" kern="1200">
        <a:solidFill>
          <a:schemeClr val="tx1"/>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5" name="群組 4"/>
          <p:cNvGrpSpPr/>
          <p:nvPr userDrawn="1"/>
        </p:nvGrpSpPr>
        <p:grpSpPr bwMode="hidden">
          <a:xfrm>
            <a:off x="-1" y="0"/>
            <a:ext cx="12192002" cy="6858000"/>
            <a:chOff x="-1" y="0"/>
            <a:chExt cx="12192002" cy="6858000"/>
          </a:xfrm>
        </p:grpSpPr>
        <p:cxnSp>
          <p:nvCxnSpPr>
            <p:cNvPr id="6" name="直線接點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群組 22"/>
            <p:cNvGrpSpPr/>
            <p:nvPr userDrawn="1"/>
          </p:nvGrpSpPr>
          <p:grpSpPr bwMode="hidden">
            <a:xfrm>
              <a:off x="-1" y="0"/>
              <a:ext cx="12192001" cy="6858000"/>
              <a:chOff x="-1" y="0"/>
              <a:chExt cx="12192001" cy="6858000"/>
            </a:xfrm>
          </p:grpSpPr>
          <p:cxnSp>
            <p:nvCxnSpPr>
              <p:cNvPr id="41" name="直線接點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群組 45"/>
              <p:cNvGrpSpPr/>
              <p:nvPr/>
            </p:nvGrpSpPr>
            <p:grpSpPr bwMode="hidden">
              <a:xfrm>
                <a:off x="6327885" y="0"/>
                <a:ext cx="5864115" cy="5898673"/>
                <a:chOff x="6327885" y="0"/>
                <a:chExt cx="5864115" cy="5898673"/>
              </a:xfrm>
            </p:grpSpPr>
            <p:cxnSp>
              <p:nvCxnSpPr>
                <p:cNvPr id="52" name="直線接點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線接點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群組 23"/>
            <p:cNvGrpSpPr/>
            <p:nvPr userDrawn="1"/>
          </p:nvGrpSpPr>
          <p:grpSpPr bwMode="hidden">
            <a:xfrm flipH="1">
              <a:off x="0" y="0"/>
              <a:ext cx="12192001" cy="6858000"/>
              <a:chOff x="-1" y="0"/>
              <a:chExt cx="12192001" cy="6858000"/>
            </a:xfrm>
          </p:grpSpPr>
          <p:cxnSp>
            <p:nvCxnSpPr>
              <p:cNvPr id="25" name="直線接點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群組 29"/>
              <p:cNvGrpSpPr/>
              <p:nvPr/>
            </p:nvGrpSpPr>
            <p:grpSpPr bwMode="hidden">
              <a:xfrm>
                <a:off x="6327885" y="0"/>
                <a:ext cx="5864115" cy="5898673"/>
                <a:chOff x="6327885" y="0"/>
                <a:chExt cx="5864115" cy="5898673"/>
              </a:xfrm>
            </p:grpSpPr>
            <p:cxnSp>
              <p:nvCxnSpPr>
                <p:cNvPr id="36" name="直線接點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線接點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標題 1"/>
          <p:cNvSpPr>
            <a:spLocks noGrp="1"/>
          </p:cNvSpPr>
          <p:nvPr>
            <p:ph type="ctrTitle"/>
          </p:nvPr>
        </p:nvSpPr>
        <p:spPr>
          <a:xfrm>
            <a:off x="1293845" y="1909346"/>
            <a:ext cx="9604310" cy="3383280"/>
          </a:xfrm>
        </p:spPr>
        <p:txBody>
          <a:bodyPr anchor="b">
            <a:normAutofit/>
          </a:bodyPr>
          <a:lstStyle>
            <a:lvl1pPr algn="l" latinLnBrk="0">
              <a:lnSpc>
                <a:spcPct val="76000"/>
              </a:lnSpc>
              <a:defRPr lang="zh-TW" sz="8000" cap="none" baseline="0">
                <a:solidFill>
                  <a:schemeClr val="tx1"/>
                </a:solidFill>
              </a:defRPr>
            </a:lvl1pPr>
          </a:lstStyle>
          <a:p>
            <a:r>
              <a:rPr lang="zh-TW" altLang="en-US" smtClean="0"/>
              <a:t>按一下以編輯母片標題樣式</a:t>
            </a:r>
            <a:endParaRPr lang="zh-TW" dirty="0"/>
          </a:p>
        </p:txBody>
      </p:sp>
      <p:sp>
        <p:nvSpPr>
          <p:cNvPr id="3" name="副標題 2"/>
          <p:cNvSpPr>
            <a:spLocks noGrp="1"/>
          </p:cNvSpPr>
          <p:nvPr>
            <p:ph type="subTitle" idx="1"/>
          </p:nvPr>
        </p:nvSpPr>
        <p:spPr>
          <a:xfrm>
            <a:off x="1293845" y="5432564"/>
            <a:ext cx="9604310" cy="457200"/>
          </a:xfrm>
        </p:spPr>
        <p:txBody>
          <a:bodyPr>
            <a:normAutofit/>
          </a:bodyPr>
          <a:lstStyle>
            <a:lvl1pPr marL="0" indent="0" algn="l" latinLnBrk="0">
              <a:spcBef>
                <a:spcPts val="0"/>
              </a:spcBef>
              <a:buNone/>
              <a:defRPr lang="zh-TW" sz="2000" b="0">
                <a:solidFill>
                  <a:schemeClr val="accent1"/>
                </a:solidFill>
              </a:defRPr>
            </a:lvl1pPr>
            <a:lvl2pPr marL="457200" indent="0" algn="ctr" latinLnBrk="0">
              <a:buNone/>
              <a:defRPr lang="zh-TW" sz="2000"/>
            </a:lvl2pPr>
            <a:lvl3pPr marL="914400" indent="0" algn="ctr" latinLnBrk="0">
              <a:buNone/>
              <a:defRPr lang="zh-TW" sz="1800"/>
            </a:lvl3pPr>
            <a:lvl4pPr marL="1371600" indent="0" algn="ctr" latinLnBrk="0">
              <a:buNone/>
              <a:defRPr lang="zh-TW" sz="1600"/>
            </a:lvl4pPr>
            <a:lvl5pPr marL="1828800" indent="0" algn="ctr" latinLnBrk="0">
              <a:buNone/>
              <a:defRPr lang="zh-TW" sz="1600"/>
            </a:lvl5pPr>
            <a:lvl6pPr marL="2286000" indent="0" algn="ctr" latinLnBrk="0">
              <a:buNone/>
              <a:defRPr lang="zh-TW" sz="1600"/>
            </a:lvl6pPr>
            <a:lvl7pPr marL="2743200" indent="0" algn="ctr" latinLnBrk="0">
              <a:buNone/>
              <a:defRPr lang="zh-TW" sz="1600"/>
            </a:lvl7pPr>
            <a:lvl8pPr marL="3200400" indent="0" algn="ctr" latinLnBrk="0">
              <a:buNone/>
              <a:defRPr lang="zh-TW" sz="1600"/>
            </a:lvl8pPr>
            <a:lvl9pPr marL="3657600" indent="0" algn="ctr" latinLnBrk="0">
              <a:buNone/>
              <a:defRPr lang="zh-TW" sz="1600"/>
            </a:lvl9pPr>
          </a:lstStyle>
          <a:p>
            <a:r>
              <a:rPr lang="zh-TW" altLang="en-US" smtClean="0"/>
              <a:t>按一下以編輯母片副標題樣式</a:t>
            </a:r>
            <a:endParaRPr lang="zh-TW" dirty="0"/>
          </a:p>
        </p:txBody>
      </p:sp>
      <p:cxnSp>
        <p:nvCxnSpPr>
          <p:cNvPr id="58" name="直線接點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垂直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垂直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384A29A4-78C8-47AB-BA06-22CB45938951}" type="datetime1">
              <a:t>2017/6/20</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9209314" y="489856"/>
            <a:ext cx="1687286" cy="5301343"/>
          </a:xfrm>
        </p:spPr>
        <p:txBody>
          <a:bodyPr vert="eaVert"/>
          <a:lstStyle/>
          <a:p>
            <a:r>
              <a:rPr lang="zh-TW" altLang="en-US" smtClean="0"/>
              <a:t>按一下以編輯母片標題樣式</a:t>
            </a:r>
            <a:endParaRPr lang="zh-TW"/>
          </a:p>
        </p:txBody>
      </p:sp>
      <p:sp>
        <p:nvSpPr>
          <p:cNvPr id="3" name="垂直文字版面配置區 2"/>
          <p:cNvSpPr>
            <a:spLocks noGrp="1"/>
          </p:cNvSpPr>
          <p:nvPr>
            <p:ph type="body" orient="vert" idx="1"/>
          </p:nvPr>
        </p:nvSpPr>
        <p:spPr>
          <a:xfrm>
            <a:off x="1295399" y="489856"/>
            <a:ext cx="7587344" cy="530134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E1ED4ACF-2D82-46F2-A8E9-23963AA34E86}" type="datetime1">
              <a:t>2017/6/20</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AE374B5B-21A0-4192-BF4C-38187F1A68D8}" type="datetime1">
              <a:t>2017/6/20</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群組 6"/>
          <p:cNvGrpSpPr/>
          <p:nvPr userDrawn="1"/>
        </p:nvGrpSpPr>
        <p:grpSpPr bwMode="hidden">
          <a:xfrm>
            <a:off x="-1" y="0"/>
            <a:ext cx="12192002" cy="6858000"/>
            <a:chOff x="-1" y="0"/>
            <a:chExt cx="12192002" cy="6858000"/>
          </a:xfrm>
        </p:grpSpPr>
        <p:cxnSp>
          <p:nvCxnSpPr>
            <p:cNvPr id="8" name="直線接點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群組 23"/>
            <p:cNvGrpSpPr/>
            <p:nvPr userDrawn="1"/>
          </p:nvGrpSpPr>
          <p:grpSpPr bwMode="hidden">
            <a:xfrm>
              <a:off x="-1" y="0"/>
              <a:ext cx="12192001" cy="6858000"/>
              <a:chOff x="-1" y="0"/>
              <a:chExt cx="12192001" cy="6858000"/>
            </a:xfrm>
          </p:grpSpPr>
          <p:cxnSp>
            <p:nvCxnSpPr>
              <p:cNvPr id="42" name="直線接點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群組 46"/>
              <p:cNvGrpSpPr/>
              <p:nvPr/>
            </p:nvGrpSpPr>
            <p:grpSpPr bwMode="hidden">
              <a:xfrm>
                <a:off x="6327885" y="0"/>
                <a:ext cx="5864115" cy="5898673"/>
                <a:chOff x="6327885" y="0"/>
                <a:chExt cx="5864115" cy="5898673"/>
              </a:xfrm>
            </p:grpSpPr>
            <p:cxnSp>
              <p:nvCxnSpPr>
                <p:cNvPr id="53" name="直線接點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線接點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群組 24"/>
            <p:cNvGrpSpPr/>
            <p:nvPr userDrawn="1"/>
          </p:nvGrpSpPr>
          <p:grpSpPr bwMode="hidden">
            <a:xfrm flipH="1">
              <a:off x="0" y="0"/>
              <a:ext cx="12192001" cy="6858000"/>
              <a:chOff x="-1" y="0"/>
              <a:chExt cx="12192001" cy="6858000"/>
            </a:xfrm>
          </p:grpSpPr>
          <p:cxnSp>
            <p:nvCxnSpPr>
              <p:cNvPr id="26" name="直線接點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群組 30"/>
              <p:cNvGrpSpPr/>
              <p:nvPr/>
            </p:nvGrpSpPr>
            <p:grpSpPr bwMode="hidden">
              <a:xfrm>
                <a:off x="6327885" y="0"/>
                <a:ext cx="5864115" cy="5898673"/>
                <a:chOff x="6327885" y="0"/>
                <a:chExt cx="5864115" cy="5898673"/>
              </a:xfrm>
            </p:grpSpPr>
            <p:cxnSp>
              <p:nvCxnSpPr>
                <p:cNvPr id="37" name="直線接點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線接點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標題 1"/>
          <p:cNvSpPr>
            <a:spLocks noGrp="1"/>
          </p:cNvSpPr>
          <p:nvPr>
            <p:ph type="title"/>
          </p:nvPr>
        </p:nvSpPr>
        <p:spPr>
          <a:xfrm>
            <a:off x="1295400" y="2541573"/>
            <a:ext cx="9601200" cy="2743200"/>
          </a:xfrm>
        </p:spPr>
        <p:txBody>
          <a:bodyPr anchor="b">
            <a:normAutofit/>
          </a:bodyPr>
          <a:lstStyle>
            <a:lvl1pPr latinLnBrk="0">
              <a:lnSpc>
                <a:spcPct val="85000"/>
              </a:lnSpc>
              <a:defRPr lang="zh-TW" sz="6000" cap="none" baseline="0">
                <a:solidFill>
                  <a:schemeClr val="tx1"/>
                </a:solidFill>
              </a:defRPr>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1295400" y="5431536"/>
            <a:ext cx="9601200" cy="457200"/>
          </a:xfrm>
        </p:spPr>
        <p:txBody>
          <a:bodyPr>
            <a:normAutofit/>
          </a:bodyPr>
          <a:lstStyle>
            <a:lvl1pPr marL="0" indent="0" latinLnBrk="0">
              <a:spcBef>
                <a:spcPts val="0"/>
              </a:spcBef>
              <a:buNone/>
              <a:defRPr lang="zh-TW" sz="2000" b="0">
                <a:solidFill>
                  <a:schemeClr val="tx1"/>
                </a:solidFill>
              </a:defRPr>
            </a:lvl1pPr>
            <a:lvl2pPr marL="457200" indent="0" latinLnBrk="0">
              <a:buNone/>
              <a:defRPr lang="zh-TW" sz="2000"/>
            </a:lvl2pPr>
            <a:lvl3pPr marL="914400" indent="0" latinLnBrk="0">
              <a:buNone/>
              <a:defRPr lang="zh-TW" sz="1800"/>
            </a:lvl3pPr>
            <a:lvl4pPr marL="1371600" indent="0" latinLnBrk="0">
              <a:buNone/>
              <a:defRPr lang="zh-TW" sz="1600"/>
            </a:lvl4pPr>
            <a:lvl5pPr marL="1828800" indent="0" latinLnBrk="0">
              <a:buNone/>
              <a:defRPr lang="zh-TW" sz="1600"/>
            </a:lvl5pPr>
            <a:lvl6pPr marL="2286000" indent="0" latinLnBrk="0">
              <a:buNone/>
              <a:defRPr lang="zh-TW" sz="1600"/>
            </a:lvl6pPr>
            <a:lvl7pPr marL="2743200" indent="0" latinLnBrk="0">
              <a:buNone/>
              <a:defRPr lang="zh-TW" sz="1600"/>
            </a:lvl7pPr>
            <a:lvl8pPr marL="3200400" indent="0" latinLnBrk="0">
              <a:buNone/>
              <a:defRPr lang="zh-TW" sz="1600"/>
            </a:lvl8pPr>
            <a:lvl9pPr marL="3657600" indent="0" latinLnBrk="0">
              <a:buNone/>
              <a:defRPr lang="zh-TW" sz="1600"/>
            </a:lvl9pPr>
          </a:lstStyle>
          <a:p>
            <a:pPr lvl="0"/>
            <a:r>
              <a:rPr lang="zh-TW" altLang="en-US" smtClean="0"/>
              <a:t>按一下以編輯母片文字樣式</a:t>
            </a:r>
          </a:p>
        </p:txBody>
      </p:sp>
      <p:cxnSp>
        <p:nvCxnSpPr>
          <p:cNvPr id="58" name="直線接點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內容版面配置區 2"/>
          <p:cNvSpPr>
            <a:spLocks noGrp="1"/>
          </p:cNvSpPr>
          <p:nvPr>
            <p:ph sz="half" idx="1"/>
          </p:nvPr>
        </p:nvSpPr>
        <p:spPr>
          <a:xfrm>
            <a:off x="1295400" y="1981199"/>
            <a:ext cx="4572000" cy="3810001"/>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800"/>
            </a:lvl6pPr>
            <a:lvl7pPr latinLnBrk="0">
              <a:defRPr lang="zh-TW" sz="1800"/>
            </a:lvl7pPr>
            <a:lvl8pPr latinLnBrk="0">
              <a:defRPr lang="zh-TW" sz="1800"/>
            </a:lvl8pPr>
            <a:lvl9pPr latinLnBrk="0">
              <a:defRPr lang="zh-TW"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內容版面配置區 3"/>
          <p:cNvSpPr>
            <a:spLocks noGrp="1"/>
          </p:cNvSpPr>
          <p:nvPr>
            <p:ph sz="half" idx="2"/>
          </p:nvPr>
        </p:nvSpPr>
        <p:spPr>
          <a:xfrm>
            <a:off x="6324600" y="1981199"/>
            <a:ext cx="4572000" cy="3810001"/>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800"/>
            </a:lvl6pPr>
            <a:lvl7pPr latinLnBrk="0">
              <a:defRPr lang="zh-TW" sz="1800"/>
            </a:lvl7pPr>
            <a:lvl8pPr latinLnBrk="0">
              <a:defRPr lang="zh-TW" sz="1800"/>
            </a:lvl8pPr>
            <a:lvl9pPr latinLnBrk="0">
              <a:defRPr lang="zh-TW"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p>
            <a:fld id="{33B5CF7C-B333-48E1-A4A6-83A3C8B73AC0}" type="datetime1">
              <a:t>2017/6/20</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文字版面配置區 2"/>
          <p:cNvSpPr>
            <a:spLocks noGrp="1"/>
          </p:cNvSpPr>
          <p:nvPr>
            <p:ph type="body" idx="1"/>
          </p:nvPr>
        </p:nvSpPr>
        <p:spPr>
          <a:xfrm>
            <a:off x="1295400" y="1818322"/>
            <a:ext cx="4572000" cy="641350"/>
          </a:xfrm>
        </p:spPr>
        <p:txBody>
          <a:bodyPr anchor="ctr">
            <a:normAutofit/>
          </a:bodyPr>
          <a:lstStyle>
            <a:lvl1pPr marL="0" indent="0" latinLnBrk="0">
              <a:spcBef>
                <a:spcPts val="0"/>
              </a:spcBef>
              <a:buNone/>
              <a:defRPr lang="zh-TW" sz="2000" b="0">
                <a:solidFill>
                  <a:schemeClr val="accent1"/>
                </a:solidFill>
              </a:defRPr>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1295400" y="2503713"/>
            <a:ext cx="4572000" cy="3287487"/>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文字版面配置區 4"/>
          <p:cNvSpPr>
            <a:spLocks noGrp="1"/>
          </p:cNvSpPr>
          <p:nvPr>
            <p:ph type="body" sz="quarter" idx="3"/>
          </p:nvPr>
        </p:nvSpPr>
        <p:spPr>
          <a:xfrm>
            <a:off x="6324600" y="1818322"/>
            <a:ext cx="4572000" cy="641350"/>
          </a:xfrm>
        </p:spPr>
        <p:txBody>
          <a:bodyPr anchor="ctr">
            <a:normAutofit/>
          </a:bodyPr>
          <a:lstStyle>
            <a:lvl1pPr marL="0" indent="0" latinLnBrk="0">
              <a:spcBef>
                <a:spcPts val="0"/>
              </a:spcBef>
              <a:buNone/>
              <a:defRPr lang="zh-TW" sz="2000" b="0">
                <a:solidFill>
                  <a:schemeClr val="accent1"/>
                </a:solidFill>
              </a:defRPr>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324600" y="2503713"/>
            <a:ext cx="4572000" cy="3287487"/>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p>
            <a:fld id="{AE320762-5CBF-4210-AB54-376B091119F8}" type="datetime1">
              <a:t>2017/6/20</a:t>
            </a:fld>
            <a:endParaRPr lang="zh-TW"/>
          </a:p>
        </p:txBody>
      </p:sp>
      <p:sp>
        <p:nvSpPr>
          <p:cNvPr id="8" name="頁尾版面配置區 7"/>
          <p:cNvSpPr>
            <a:spLocks noGrp="1"/>
          </p:cNvSpPr>
          <p:nvPr>
            <p:ph type="ftr" sz="quarter" idx="11"/>
          </p:nvPr>
        </p:nvSpPr>
        <p:spPr/>
        <p:txBody>
          <a:bodyPr/>
          <a:lstStyle/>
          <a:p>
            <a:endParaRPr lang="zh-TW"/>
          </a:p>
        </p:txBody>
      </p:sp>
      <p:sp>
        <p:nvSpPr>
          <p:cNvPr id="9" name="投影片編號版面配置區 8"/>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日期版面配置區 2"/>
          <p:cNvSpPr>
            <a:spLocks noGrp="1"/>
          </p:cNvSpPr>
          <p:nvPr>
            <p:ph type="dt" sz="half" idx="10"/>
          </p:nvPr>
        </p:nvSpPr>
        <p:spPr/>
        <p:txBody>
          <a:bodyPr/>
          <a:lstStyle/>
          <a:p>
            <a:fld id="{7F0DB371-BF5F-4058-A212-1A908E4D2674}" type="datetime1">
              <a:t>2017/6/20</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群組 160"/>
          <p:cNvGrpSpPr/>
          <p:nvPr userDrawn="1"/>
        </p:nvGrpSpPr>
        <p:grpSpPr bwMode="hidden">
          <a:xfrm>
            <a:off x="-1" y="0"/>
            <a:ext cx="12192002" cy="6858000"/>
            <a:chOff x="-1" y="0"/>
            <a:chExt cx="12192002" cy="6858000"/>
          </a:xfrm>
        </p:grpSpPr>
        <p:cxnSp>
          <p:nvCxnSpPr>
            <p:cNvPr id="162" name="直線接點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線接點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線接點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線接點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線接點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線接點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線接點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線接點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線接點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線接點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線接點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線接點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線接點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線接點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線接點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線接點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群組 177"/>
            <p:cNvGrpSpPr/>
            <p:nvPr userDrawn="1"/>
          </p:nvGrpSpPr>
          <p:grpSpPr bwMode="hidden">
            <a:xfrm>
              <a:off x="-1" y="0"/>
              <a:ext cx="12192001" cy="6858000"/>
              <a:chOff x="-1" y="0"/>
              <a:chExt cx="12192001" cy="6858000"/>
            </a:xfrm>
          </p:grpSpPr>
          <p:cxnSp>
            <p:nvCxnSpPr>
              <p:cNvPr id="196" name="直線接點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線接點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線接點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線接點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線接點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群組 200"/>
              <p:cNvGrpSpPr/>
              <p:nvPr/>
            </p:nvGrpSpPr>
            <p:grpSpPr bwMode="hidden">
              <a:xfrm>
                <a:off x="6327885" y="0"/>
                <a:ext cx="5864115" cy="5898673"/>
                <a:chOff x="6327885" y="0"/>
                <a:chExt cx="5864115" cy="5898673"/>
              </a:xfrm>
            </p:grpSpPr>
            <p:cxnSp>
              <p:nvCxnSpPr>
                <p:cNvPr id="207" name="直線接點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線接點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線接點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線接點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線接點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線接點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線接點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線接點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線接點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線接點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群組 178"/>
            <p:cNvGrpSpPr/>
            <p:nvPr userDrawn="1"/>
          </p:nvGrpSpPr>
          <p:grpSpPr bwMode="hidden">
            <a:xfrm flipH="1">
              <a:off x="0" y="0"/>
              <a:ext cx="12192001" cy="6858000"/>
              <a:chOff x="-1" y="0"/>
              <a:chExt cx="12192001" cy="6858000"/>
            </a:xfrm>
          </p:grpSpPr>
          <p:cxnSp>
            <p:nvCxnSpPr>
              <p:cNvPr id="180" name="直線接點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線接點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線接點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線接點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線接點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群組 184"/>
              <p:cNvGrpSpPr/>
              <p:nvPr/>
            </p:nvGrpSpPr>
            <p:grpSpPr bwMode="hidden">
              <a:xfrm>
                <a:off x="6327885" y="0"/>
                <a:ext cx="5864115" cy="5898673"/>
                <a:chOff x="6327885" y="0"/>
                <a:chExt cx="5864115" cy="5898673"/>
              </a:xfrm>
            </p:grpSpPr>
            <p:cxnSp>
              <p:nvCxnSpPr>
                <p:cNvPr id="191" name="直線接點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線接點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線接點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線接點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線接點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線接點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線接點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線接點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線接點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線接點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期版面配置區 211"/>
          <p:cNvSpPr>
            <a:spLocks noGrp="1"/>
          </p:cNvSpPr>
          <p:nvPr>
            <p:ph type="dt" sz="half" idx="10"/>
          </p:nvPr>
        </p:nvSpPr>
        <p:spPr/>
        <p:txBody>
          <a:bodyPr/>
          <a:lstStyle/>
          <a:p>
            <a:fld id="{60A4083B-90AA-48CF-BAD5-00AA24D7F288}" type="datetime1">
              <a:t>2017/6/20</a:t>
            </a:fld>
            <a:endParaRPr lang="zh-TW"/>
          </a:p>
        </p:txBody>
      </p:sp>
      <p:sp>
        <p:nvSpPr>
          <p:cNvPr id="213" name="頁尾版面配置區 212"/>
          <p:cNvSpPr>
            <a:spLocks noGrp="1"/>
          </p:cNvSpPr>
          <p:nvPr>
            <p:ph type="ftr" sz="quarter" idx="11"/>
          </p:nvPr>
        </p:nvSpPr>
        <p:spPr/>
        <p:txBody>
          <a:bodyPr/>
          <a:lstStyle/>
          <a:p>
            <a:endParaRPr lang="zh-TW"/>
          </a:p>
        </p:txBody>
      </p:sp>
      <p:sp>
        <p:nvSpPr>
          <p:cNvPr id="214" name="投影片編號版面配置區 213"/>
          <p:cNvSpPr>
            <a:spLocks noGrp="1"/>
          </p:cNvSpPr>
          <p:nvPr>
            <p:ph type="sldNum" sz="quarter" idx="12"/>
          </p:nvPr>
        </p:nvSpPr>
        <p:spPr/>
        <p:txBody>
          <a:bodyPr/>
          <a:lstStyle/>
          <a:p>
            <a:fld id="{E31375A4-56A4-47D6-9801-1991572033F7}" type="slidenum">
              <a:pPr/>
              <a:t>‹#›</a:t>
            </a:fld>
            <a:endParaRPr lang="zh-TW"/>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群組 8"/>
          <p:cNvGrpSpPr/>
          <p:nvPr userDrawn="1"/>
        </p:nvGrpSpPr>
        <p:grpSpPr bwMode="hidden">
          <a:xfrm>
            <a:off x="-1" y="0"/>
            <a:ext cx="12192002" cy="6858000"/>
            <a:chOff x="-1" y="0"/>
            <a:chExt cx="12192002" cy="6858000"/>
          </a:xfrm>
        </p:grpSpPr>
        <p:cxnSp>
          <p:nvCxnSpPr>
            <p:cNvPr id="10" name="直線接點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群組 25"/>
            <p:cNvGrpSpPr/>
            <p:nvPr userDrawn="1"/>
          </p:nvGrpSpPr>
          <p:grpSpPr bwMode="hidden">
            <a:xfrm>
              <a:off x="-1" y="0"/>
              <a:ext cx="12192001" cy="6858000"/>
              <a:chOff x="-1" y="0"/>
              <a:chExt cx="12192001" cy="6858000"/>
            </a:xfrm>
          </p:grpSpPr>
          <p:cxnSp>
            <p:nvCxnSpPr>
              <p:cNvPr id="44" name="直線接點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群組 48"/>
              <p:cNvGrpSpPr/>
              <p:nvPr/>
            </p:nvGrpSpPr>
            <p:grpSpPr bwMode="hidden">
              <a:xfrm>
                <a:off x="6327885" y="0"/>
                <a:ext cx="5864115" cy="5898673"/>
                <a:chOff x="6327885" y="0"/>
                <a:chExt cx="5864115" cy="5898673"/>
              </a:xfrm>
            </p:grpSpPr>
            <p:cxnSp>
              <p:nvCxnSpPr>
                <p:cNvPr id="55" name="直線接點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線接點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群組 26"/>
            <p:cNvGrpSpPr/>
            <p:nvPr userDrawn="1"/>
          </p:nvGrpSpPr>
          <p:grpSpPr bwMode="hidden">
            <a:xfrm flipH="1">
              <a:off x="0" y="0"/>
              <a:ext cx="12192001" cy="6858000"/>
              <a:chOff x="-1" y="0"/>
              <a:chExt cx="12192001" cy="6858000"/>
            </a:xfrm>
          </p:grpSpPr>
          <p:cxnSp>
            <p:nvCxnSpPr>
              <p:cNvPr id="28" name="直線接點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群組 32"/>
              <p:cNvGrpSpPr/>
              <p:nvPr/>
            </p:nvGrpSpPr>
            <p:grpSpPr bwMode="hidden">
              <a:xfrm>
                <a:off x="6327885" y="0"/>
                <a:ext cx="5864115" cy="5898673"/>
                <a:chOff x="6327885" y="0"/>
                <a:chExt cx="5864115" cy="5898673"/>
              </a:xfrm>
            </p:grpSpPr>
            <p:cxnSp>
              <p:nvCxnSpPr>
                <p:cNvPr id="39" name="直線接點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線接點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p>
        </p:txBody>
      </p:sp>
      <p:sp>
        <p:nvSpPr>
          <p:cNvPr id="2" name="標題 1"/>
          <p:cNvSpPr>
            <a:spLocks noGrp="1"/>
          </p:cNvSpPr>
          <p:nvPr>
            <p:ph type="title"/>
          </p:nvPr>
        </p:nvSpPr>
        <p:spPr>
          <a:xfrm>
            <a:off x="7913152" y="571500"/>
            <a:ext cx="3657600" cy="2197100"/>
          </a:xfrm>
        </p:spPr>
        <p:txBody>
          <a:bodyPr anchor="b">
            <a:normAutofit/>
          </a:bodyPr>
          <a:lstStyle>
            <a:lvl1pPr latinLnBrk="0">
              <a:defRPr lang="zh-TW" sz="2600">
                <a:solidFill>
                  <a:schemeClr val="bg1"/>
                </a:solidFill>
              </a:defRPr>
            </a:lvl1pPr>
          </a:lstStyle>
          <a:p>
            <a:r>
              <a:rPr lang="zh-TW" altLang="en-US" smtClean="0"/>
              <a:t>按一下以編輯母片標題樣式</a:t>
            </a:r>
            <a:endParaRPr lang="zh-TW" dirty="0"/>
          </a:p>
        </p:txBody>
      </p:sp>
      <p:sp>
        <p:nvSpPr>
          <p:cNvPr id="3" name="內容版面配置區 2"/>
          <p:cNvSpPr>
            <a:spLocks noGrp="1"/>
          </p:cNvSpPr>
          <p:nvPr>
            <p:ph idx="1"/>
          </p:nvPr>
        </p:nvSpPr>
        <p:spPr>
          <a:xfrm>
            <a:off x="543197" y="571500"/>
            <a:ext cx="6217920" cy="5715000"/>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2000"/>
            </a:lvl6pPr>
            <a:lvl7pPr latinLnBrk="0">
              <a:defRPr lang="zh-TW" sz="2000"/>
            </a:lvl7pPr>
            <a:lvl8pPr latinLnBrk="0">
              <a:defRPr lang="zh-TW" sz="2000"/>
            </a:lvl8pPr>
            <a:lvl9pPr latinLnBrk="0">
              <a:defRPr lang="zh-TW"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a:xfrm>
            <a:off x="7913152" y="2995012"/>
            <a:ext cx="3657600" cy="2285950"/>
          </a:xfrm>
        </p:spPr>
        <p:txBody>
          <a:bodyPr>
            <a:normAutofit/>
          </a:bodyPr>
          <a:lstStyle>
            <a:lvl1pPr marL="0" indent="0" latinLnBrk="0">
              <a:spcBef>
                <a:spcPts val="1200"/>
              </a:spcBef>
              <a:buNone/>
              <a:defRPr lang="zh-TW" sz="1600">
                <a:solidFill>
                  <a:schemeClr val="bg1"/>
                </a:solidFill>
              </a:defRPr>
            </a:lvl1pPr>
            <a:lvl2pPr marL="457200" indent="0" latinLnBrk="0">
              <a:buNone/>
              <a:defRPr lang="zh-TW" sz="1400"/>
            </a:lvl2pPr>
            <a:lvl3pPr marL="914400" indent="0" latinLnBrk="0">
              <a:buNone/>
              <a:defRPr lang="zh-TW" sz="1200"/>
            </a:lvl3pPr>
            <a:lvl4pPr marL="1371600" indent="0" latinLnBrk="0">
              <a:buNone/>
              <a:defRPr lang="zh-TW" sz="1000"/>
            </a:lvl4pPr>
            <a:lvl5pPr marL="1828800" indent="0" latinLnBrk="0">
              <a:buNone/>
              <a:defRPr lang="zh-TW" sz="1000"/>
            </a:lvl5pPr>
            <a:lvl6pPr marL="2286000" indent="0" latinLnBrk="0">
              <a:buNone/>
              <a:defRPr lang="zh-TW" sz="1000"/>
            </a:lvl6pPr>
            <a:lvl7pPr marL="2743200" indent="0" latinLnBrk="0">
              <a:buNone/>
              <a:defRPr lang="zh-TW" sz="1000"/>
            </a:lvl7pPr>
            <a:lvl8pPr marL="3200400" indent="0" latinLnBrk="0">
              <a:buNone/>
              <a:defRPr lang="zh-TW" sz="1000"/>
            </a:lvl8pPr>
            <a:lvl9pPr marL="3657600" indent="0" latinLnBrk="0">
              <a:buNone/>
              <a:defRPr lang="zh-TW" sz="1000"/>
            </a:lvl9pPr>
          </a:lstStyle>
          <a:p>
            <a:pPr lvl="0"/>
            <a:r>
              <a:rPr lang="zh-TW" altLang="en-US" smtClean="0"/>
              <a:t>按一下以編輯母片文字樣式</a:t>
            </a:r>
          </a:p>
        </p:txBody>
      </p:sp>
      <p:cxnSp>
        <p:nvCxnSpPr>
          <p:cNvPr id="60" name="直線接點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日期版面配置區 4"/>
          <p:cNvSpPr>
            <a:spLocks noGrp="1"/>
          </p:cNvSpPr>
          <p:nvPr>
            <p:ph type="dt" sz="half" idx="10"/>
          </p:nvPr>
        </p:nvSpPr>
        <p:spPr/>
        <p:txBody>
          <a:bodyPr/>
          <a:lstStyle/>
          <a:p>
            <a:fld id="{F5BAF629-ECA2-4CF3-B790-9D9BDED98269}" type="datetime1">
              <a:t>2017/6/20</a:t>
            </a:fld>
            <a:endParaRPr lang="zh-TW"/>
          </a:p>
        </p:txBody>
      </p:sp>
      <p:sp>
        <p:nvSpPr>
          <p:cNvPr id="6" name="頁尾版面配置區 5"/>
          <p:cNvSpPr>
            <a:spLocks noGrp="1"/>
          </p:cNvSpPr>
          <p:nvPr>
            <p:ph type="ftr" sz="quarter" idx="11"/>
          </p:nvPr>
        </p:nvSpPr>
        <p:spPr/>
        <p:txBody>
          <a:bodyPr/>
          <a:lstStyle/>
          <a:p>
            <a:endParaRPr lang="zh-TW"/>
          </a:p>
        </p:txBody>
      </p:sp>
      <p:sp>
        <p:nvSpPr>
          <p:cNvPr id="8" name="投影片編號版面配置區 7"/>
          <p:cNvSpPr>
            <a:spLocks noGrp="1"/>
          </p:cNvSpPr>
          <p:nvPr>
            <p:ph type="sldNum" sz="quarter" idx="12"/>
          </p:nvPr>
        </p:nvSpPr>
        <p:spPr/>
        <p:txBody>
          <a:bodyPr/>
          <a:lstStyle/>
          <a:p>
            <a:fld id="{E31375A4-56A4-47D6-9801-1991572033F7}" type="slidenum">
              <a:pPr/>
              <a:t>‹#›</a:t>
            </a:fld>
            <a:endParaRPr lang="zh-TW"/>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群組 7"/>
          <p:cNvGrpSpPr/>
          <p:nvPr/>
        </p:nvGrpSpPr>
        <p:grpSpPr bwMode="hidden">
          <a:xfrm>
            <a:off x="-1" y="0"/>
            <a:ext cx="12192002" cy="6858000"/>
            <a:chOff x="-1" y="0"/>
            <a:chExt cx="12192002" cy="6858000"/>
          </a:xfrm>
        </p:grpSpPr>
        <p:cxnSp>
          <p:nvCxnSpPr>
            <p:cNvPr id="9" name="直線接點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群組 24"/>
            <p:cNvGrpSpPr/>
            <p:nvPr/>
          </p:nvGrpSpPr>
          <p:grpSpPr bwMode="hidden">
            <a:xfrm>
              <a:off x="-1" y="0"/>
              <a:ext cx="12192001" cy="6858000"/>
              <a:chOff x="-1" y="0"/>
              <a:chExt cx="12192001" cy="6858000"/>
            </a:xfrm>
          </p:grpSpPr>
          <p:cxnSp>
            <p:nvCxnSpPr>
              <p:cNvPr id="43" name="直線接點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群組 47"/>
              <p:cNvGrpSpPr/>
              <p:nvPr/>
            </p:nvGrpSpPr>
            <p:grpSpPr bwMode="hidden">
              <a:xfrm>
                <a:off x="6327885" y="0"/>
                <a:ext cx="5864115" cy="5898673"/>
                <a:chOff x="6327885" y="0"/>
                <a:chExt cx="5864115" cy="5898673"/>
              </a:xfrm>
            </p:grpSpPr>
            <p:cxnSp>
              <p:nvCxnSpPr>
                <p:cNvPr id="54" name="直線接點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線接點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群組 25"/>
            <p:cNvGrpSpPr/>
            <p:nvPr/>
          </p:nvGrpSpPr>
          <p:grpSpPr bwMode="hidden">
            <a:xfrm flipH="1">
              <a:off x="0" y="0"/>
              <a:ext cx="12192001" cy="6858000"/>
              <a:chOff x="-1" y="0"/>
              <a:chExt cx="12192001" cy="6858000"/>
            </a:xfrm>
          </p:grpSpPr>
          <p:cxnSp>
            <p:nvCxnSpPr>
              <p:cNvPr id="27" name="直線接點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群組 31"/>
              <p:cNvGrpSpPr/>
              <p:nvPr/>
            </p:nvGrpSpPr>
            <p:grpSpPr bwMode="hidden">
              <a:xfrm>
                <a:off x="6327885" y="0"/>
                <a:ext cx="5864115" cy="5898673"/>
                <a:chOff x="6327885" y="0"/>
                <a:chExt cx="5864115" cy="5898673"/>
              </a:xfrm>
            </p:grpSpPr>
            <p:cxnSp>
              <p:nvCxnSpPr>
                <p:cNvPr id="38" name="直線接點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線接點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p>
        </p:txBody>
      </p:sp>
      <p:sp>
        <p:nvSpPr>
          <p:cNvPr id="3" name="圖片版面配置區 2"/>
          <p:cNvSpPr>
            <a:spLocks noGrp="1"/>
          </p:cNvSpPr>
          <p:nvPr>
            <p:ph type="pic" idx="1"/>
          </p:nvPr>
        </p:nvSpPr>
        <p:spPr>
          <a:xfrm>
            <a:off x="4412" y="-159"/>
            <a:ext cx="7315200" cy="6858000"/>
          </a:xfrm>
        </p:spPr>
        <p:txBody>
          <a:bodyPr tIns="457200">
            <a:normAutofit/>
          </a:bodyPr>
          <a:lstStyle>
            <a:lvl1pPr marL="0" indent="0" algn="ctr" latinLnBrk="0">
              <a:buNone/>
              <a:defRPr lang="zh-TW" sz="2000"/>
            </a:lvl1pPr>
            <a:lvl2pPr marL="457200" indent="0" latinLnBrk="0">
              <a:buNone/>
              <a:defRPr lang="zh-TW" sz="2800"/>
            </a:lvl2pPr>
            <a:lvl3pPr marL="914400" indent="0" latinLnBrk="0">
              <a:buNone/>
              <a:defRPr lang="zh-TW" sz="2400"/>
            </a:lvl3pPr>
            <a:lvl4pPr marL="1371600" indent="0" latinLnBrk="0">
              <a:buNone/>
              <a:defRPr lang="zh-TW" sz="2000"/>
            </a:lvl4pPr>
            <a:lvl5pPr marL="1828800" indent="0" latinLnBrk="0">
              <a:buNone/>
              <a:defRPr lang="zh-TW" sz="2000"/>
            </a:lvl5pPr>
            <a:lvl6pPr marL="2286000" indent="0" latinLnBrk="0">
              <a:buNone/>
              <a:defRPr lang="zh-TW" sz="2000"/>
            </a:lvl6pPr>
            <a:lvl7pPr marL="2743200" indent="0" latinLnBrk="0">
              <a:buNone/>
              <a:defRPr lang="zh-TW" sz="2000"/>
            </a:lvl7pPr>
            <a:lvl8pPr marL="3200400" indent="0" latinLnBrk="0">
              <a:buNone/>
              <a:defRPr lang="zh-TW" sz="2000"/>
            </a:lvl8pPr>
            <a:lvl9pPr marL="3657600" indent="0" latinLnBrk="0">
              <a:buNone/>
              <a:defRPr lang="zh-TW" sz="2000"/>
            </a:lvl9pPr>
          </a:lstStyle>
          <a:p>
            <a:r>
              <a:rPr lang="zh-TW" altLang="en-US" smtClean="0"/>
              <a:t>按一下圖示以新增圖片</a:t>
            </a:r>
            <a:endParaRPr lang="zh-TW" dirty="0"/>
          </a:p>
        </p:txBody>
      </p:sp>
      <p:cxnSp>
        <p:nvCxnSpPr>
          <p:cNvPr id="59" name="直線接點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7909560" y="576072"/>
            <a:ext cx="3657600" cy="2194560"/>
          </a:xfrm>
        </p:spPr>
        <p:txBody>
          <a:bodyPr anchor="b">
            <a:normAutofit/>
          </a:bodyPr>
          <a:lstStyle>
            <a:lvl1pPr latinLnBrk="0">
              <a:defRPr lang="zh-TW" sz="2600">
                <a:solidFill>
                  <a:schemeClr val="bg1"/>
                </a:solidFill>
              </a:defRPr>
            </a:lvl1pPr>
          </a:lstStyle>
          <a:p>
            <a:r>
              <a:rPr lang="zh-TW" altLang="en-US" smtClean="0"/>
              <a:t>按一下以編輯母片標題樣式</a:t>
            </a:r>
            <a:endParaRPr lang="zh-TW"/>
          </a:p>
        </p:txBody>
      </p:sp>
      <p:sp>
        <p:nvSpPr>
          <p:cNvPr id="4" name="文字版面配置區 3"/>
          <p:cNvSpPr>
            <a:spLocks noGrp="1"/>
          </p:cNvSpPr>
          <p:nvPr>
            <p:ph type="body" sz="half" idx="2"/>
          </p:nvPr>
        </p:nvSpPr>
        <p:spPr>
          <a:xfrm>
            <a:off x="7909560" y="2999232"/>
            <a:ext cx="3657600" cy="2286000"/>
          </a:xfrm>
        </p:spPr>
        <p:txBody>
          <a:bodyPr/>
          <a:lstStyle>
            <a:lvl1pPr marL="0" indent="0" latinLnBrk="0">
              <a:spcBef>
                <a:spcPts val="1200"/>
              </a:spcBef>
              <a:buNone/>
              <a:defRPr lang="zh-TW" sz="1600">
                <a:solidFill>
                  <a:schemeClr val="bg1"/>
                </a:solidFill>
              </a:defRPr>
            </a:lvl1pPr>
            <a:lvl2pPr marL="457200" indent="0" latinLnBrk="0">
              <a:buNone/>
              <a:defRPr lang="zh-TW" sz="1400"/>
            </a:lvl2pPr>
            <a:lvl3pPr marL="914400" indent="0" latinLnBrk="0">
              <a:buNone/>
              <a:defRPr lang="zh-TW" sz="1200"/>
            </a:lvl3pPr>
            <a:lvl4pPr marL="1371600" indent="0" latinLnBrk="0">
              <a:buNone/>
              <a:defRPr lang="zh-TW" sz="1000"/>
            </a:lvl4pPr>
            <a:lvl5pPr marL="1828800" indent="0" latinLnBrk="0">
              <a:buNone/>
              <a:defRPr lang="zh-TW" sz="1000"/>
            </a:lvl5pPr>
            <a:lvl6pPr marL="2286000" indent="0" latinLnBrk="0">
              <a:buNone/>
              <a:defRPr lang="zh-TW" sz="1000"/>
            </a:lvl6pPr>
            <a:lvl7pPr marL="2743200" indent="0" latinLnBrk="0">
              <a:buNone/>
              <a:defRPr lang="zh-TW" sz="1000"/>
            </a:lvl7pPr>
            <a:lvl8pPr marL="3200400" indent="0" latinLnBrk="0">
              <a:buNone/>
              <a:defRPr lang="zh-TW" sz="1000"/>
            </a:lvl8pPr>
            <a:lvl9pPr marL="3657600" indent="0" latinLnBrk="0">
              <a:buNone/>
              <a:defRPr lang="zh-TW" sz="1000"/>
            </a:lvl9pPr>
          </a:lstStyle>
          <a:p>
            <a:pPr lvl="0"/>
            <a:r>
              <a:rPr lang="zh-TW" altLang="en-US" smtClean="0"/>
              <a:t>按一下以編輯母片文字樣式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群組 95"/>
          <p:cNvGrpSpPr/>
          <p:nvPr userDrawn="1"/>
        </p:nvGrpSpPr>
        <p:grpSpPr bwMode="hidden">
          <a:xfrm>
            <a:off x="-1" y="0"/>
            <a:ext cx="12192002" cy="6858000"/>
            <a:chOff x="-1" y="0"/>
            <a:chExt cx="12192002" cy="6858000"/>
          </a:xfrm>
        </p:grpSpPr>
        <p:cxnSp>
          <p:nvCxnSpPr>
            <p:cNvPr id="97" name="直線接點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線接點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線接點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線接點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線接點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線接點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線接點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線接點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線接點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群組 112"/>
            <p:cNvGrpSpPr/>
            <p:nvPr userDrawn="1"/>
          </p:nvGrpSpPr>
          <p:grpSpPr bwMode="hidden">
            <a:xfrm>
              <a:off x="-1" y="0"/>
              <a:ext cx="12192001" cy="6858000"/>
              <a:chOff x="-1" y="0"/>
              <a:chExt cx="12192001" cy="6858000"/>
            </a:xfrm>
          </p:grpSpPr>
          <p:cxnSp>
            <p:nvCxnSpPr>
              <p:cNvPr id="131" name="直線接點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線接點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線接點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群組 135"/>
              <p:cNvGrpSpPr/>
              <p:nvPr/>
            </p:nvGrpSpPr>
            <p:grpSpPr bwMode="hidden">
              <a:xfrm>
                <a:off x="6327885" y="0"/>
                <a:ext cx="5864115" cy="5898673"/>
                <a:chOff x="6327885" y="0"/>
                <a:chExt cx="5864115" cy="5898673"/>
              </a:xfrm>
            </p:grpSpPr>
            <p:cxnSp>
              <p:nvCxnSpPr>
                <p:cNvPr id="142" name="直線接點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線接點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線接點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線接點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線接點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線接點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線接點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線接點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群組 113"/>
            <p:cNvGrpSpPr/>
            <p:nvPr userDrawn="1"/>
          </p:nvGrpSpPr>
          <p:grpSpPr bwMode="hidden">
            <a:xfrm flipH="1">
              <a:off x="0" y="0"/>
              <a:ext cx="12192001" cy="6858000"/>
              <a:chOff x="-1" y="0"/>
              <a:chExt cx="12192001" cy="6858000"/>
            </a:xfrm>
          </p:grpSpPr>
          <p:cxnSp>
            <p:nvCxnSpPr>
              <p:cNvPr id="115" name="直線接點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群組 119"/>
              <p:cNvGrpSpPr/>
              <p:nvPr/>
            </p:nvGrpSpPr>
            <p:grpSpPr bwMode="hidden">
              <a:xfrm>
                <a:off x="6327885" y="0"/>
                <a:ext cx="5864115" cy="5898673"/>
                <a:chOff x="6327885" y="0"/>
                <a:chExt cx="5864115" cy="5898673"/>
              </a:xfrm>
            </p:grpSpPr>
            <p:cxnSp>
              <p:nvCxnSpPr>
                <p:cNvPr id="126" name="直線接點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線接點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線接點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線接點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線接點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線接點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線接點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線接點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標題版面配置區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zh-TW" dirty="0"/>
              <a:t>按一下以編輯母片標題樣式</a:t>
            </a:r>
          </a:p>
        </p:txBody>
      </p:sp>
      <p:sp>
        <p:nvSpPr>
          <p:cNvPr id="3" name="文字版面配置區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日期版面配置區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latinLnBrk="0">
              <a:defRPr lang="zh-TW" sz="800">
                <a:solidFill>
                  <a:schemeClr val="tx1">
                    <a:lumMod val="50000"/>
                    <a:lumOff val="50000"/>
                  </a:schemeClr>
                </a:solidFill>
                <a:latin typeface="Microsoft JhengHei UI" panose="020B0604030504040204" pitchFamily="34" charset="-120"/>
                <a:ea typeface="Microsoft JhengHei UI" panose="020B0604030504040204" pitchFamily="34" charset="-120"/>
              </a:defRPr>
            </a:lvl1pPr>
          </a:lstStyle>
          <a:p>
            <a:fld id="{B51B2453-8663-4C69-AF73-9FD7B1DEC5D0}" type="datetime1">
              <a:rPr lang="en-US" altLang="zh-TW" smtClean="0"/>
              <a:pPr/>
              <a:t>6/20/2017</a:t>
            </a:fld>
            <a:endParaRPr lang="en-US" altLang="en-US"/>
          </a:p>
        </p:txBody>
      </p:sp>
      <p:sp>
        <p:nvSpPr>
          <p:cNvPr id="5" name="頁尾版面配置區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latinLnBrk="0">
              <a:defRPr lang="zh-TW" sz="800">
                <a:solidFill>
                  <a:schemeClr val="tx1">
                    <a:lumMod val="50000"/>
                    <a:lumOff val="50000"/>
                  </a:schemeClr>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版面配置區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latinLnBrk="0">
              <a:defRPr lang="zh-TW" sz="800">
                <a:solidFill>
                  <a:schemeClr val="tx1">
                    <a:lumMod val="50000"/>
                    <a:lumOff val="50000"/>
                  </a:schemeClr>
                </a:solidFill>
                <a:latin typeface="Microsoft JhengHei UI" panose="020B0604030504040204" pitchFamily="34" charset="-120"/>
                <a:ea typeface="Microsoft JhengHei UI" panose="020B0604030504040204" pitchFamily="34" charset="-120"/>
              </a:defRPr>
            </a:lvl1pPr>
          </a:lstStyle>
          <a:p>
            <a:fld id="{E31375A4-56A4-47D6-9801-1991572033F7}" type="slidenum">
              <a:rPr lang="en-US" altLang="zh-TW" smtClean="0"/>
              <a:pPr/>
              <a:t>‹#›</a:t>
            </a:fld>
            <a:endParaRPr lang="en-US" altLang="zh-TW"/>
          </a:p>
        </p:txBody>
      </p:sp>
      <p:cxnSp>
        <p:nvCxnSpPr>
          <p:cNvPr id="148" name="直線接點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lang="zh-TW" sz="3200" b="1" kern="1200">
          <a:solidFill>
            <a:schemeClr val="accent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lang="zh-TW" sz="20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lang="zh-TW" sz="1800" kern="1200">
          <a:solidFill>
            <a:schemeClr val="tx1"/>
          </a:solidFill>
          <a:latin typeface="Microsoft JhengHei UI" panose="020B0604030504040204" pitchFamily="34" charset="-120"/>
          <a:ea typeface="Microsoft JhengHei UI" panose="020B0604030504040204" pitchFamily="34" charset="-120"/>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lang="zh-TW" sz="1600" kern="1200">
          <a:solidFill>
            <a:schemeClr val="tx1"/>
          </a:solidFill>
          <a:latin typeface="Microsoft JhengHei UI" panose="020B0604030504040204" pitchFamily="34" charset="-120"/>
          <a:ea typeface="Microsoft JhengHei UI" panose="020B0604030504040204" pitchFamily="34" charset="-120"/>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lang="zh-TW" sz="1400" kern="1200">
          <a:solidFill>
            <a:schemeClr val="tx1"/>
          </a:solidFill>
          <a:latin typeface="Microsoft JhengHei UI" panose="020B0604030504040204" pitchFamily="34" charset="-120"/>
          <a:ea typeface="Microsoft JhengHei UI" panose="020B0604030504040204" pitchFamily="34" charset="-120"/>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icrosoft JhengHei UI" panose="020B0604030504040204" pitchFamily="34" charset="-120"/>
          <a:ea typeface="Microsoft JhengHei UI" panose="020B0604030504040204" pitchFamily="34" charset="-120"/>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9pPr>
    </p:bodyStyle>
    <p:otherStyle>
      <a:defPPr>
        <a:defRPr lang="zh-TW"/>
      </a:defPPr>
      <a:lvl1pPr marL="0" algn="l" defTabSz="914400" rtl="0" eaLnBrk="1" latinLnBrk="0" hangingPunct="1">
        <a:defRPr lang="zh-TW" sz="1800" kern="1200">
          <a:solidFill>
            <a:schemeClr val="tx1"/>
          </a:solidFill>
          <a:latin typeface="+mn-lt"/>
          <a:ea typeface="+mn-ea"/>
          <a:cs typeface="+mn-cs"/>
        </a:defRPr>
      </a:lvl1pPr>
      <a:lvl2pPr marL="457200" algn="l" defTabSz="914400" rtl="0" eaLnBrk="1" latinLnBrk="0" hangingPunct="1">
        <a:defRPr lang="zh-TW" sz="1800" kern="1200">
          <a:solidFill>
            <a:schemeClr val="tx1"/>
          </a:solidFill>
          <a:latin typeface="+mn-lt"/>
          <a:ea typeface="+mn-ea"/>
          <a:cs typeface="+mn-cs"/>
        </a:defRPr>
      </a:lvl2pPr>
      <a:lvl3pPr marL="914400" algn="l" defTabSz="914400" rtl="0" eaLnBrk="1" latinLnBrk="0" hangingPunct="1">
        <a:defRPr lang="zh-TW" sz="1800" kern="1200">
          <a:solidFill>
            <a:schemeClr val="tx1"/>
          </a:solidFill>
          <a:latin typeface="+mn-lt"/>
          <a:ea typeface="+mn-ea"/>
          <a:cs typeface="+mn-cs"/>
        </a:defRPr>
      </a:lvl3pPr>
      <a:lvl4pPr marL="1371600" algn="l" defTabSz="914400" rtl="0" eaLnBrk="1" latinLnBrk="0" hangingPunct="1">
        <a:defRPr lang="zh-TW" sz="1800" kern="1200">
          <a:solidFill>
            <a:schemeClr val="tx1"/>
          </a:solidFill>
          <a:latin typeface="+mn-lt"/>
          <a:ea typeface="+mn-ea"/>
          <a:cs typeface="+mn-cs"/>
        </a:defRPr>
      </a:lvl4pPr>
      <a:lvl5pPr marL="1828800" algn="l" defTabSz="914400" rtl="0" eaLnBrk="1" latinLnBrk="0" hangingPunct="1">
        <a:defRPr lang="zh-TW" sz="1800" kern="1200">
          <a:solidFill>
            <a:schemeClr val="tx1"/>
          </a:solidFill>
          <a:latin typeface="+mn-lt"/>
          <a:ea typeface="+mn-ea"/>
          <a:cs typeface="+mn-cs"/>
        </a:defRPr>
      </a:lvl5pPr>
      <a:lvl6pPr marL="2286000" algn="l" defTabSz="914400" rtl="0" eaLnBrk="1" latinLnBrk="0" hangingPunct="1">
        <a:defRPr lang="zh-TW" sz="1800" kern="1200">
          <a:solidFill>
            <a:schemeClr val="tx1"/>
          </a:solidFill>
          <a:latin typeface="+mn-lt"/>
          <a:ea typeface="+mn-ea"/>
          <a:cs typeface="+mn-cs"/>
        </a:defRPr>
      </a:lvl6pPr>
      <a:lvl7pPr marL="2743200" algn="l" defTabSz="914400" rtl="0" eaLnBrk="1" latinLnBrk="0" hangingPunct="1">
        <a:defRPr lang="zh-TW" sz="1800" kern="1200">
          <a:solidFill>
            <a:schemeClr val="tx1"/>
          </a:solidFill>
          <a:latin typeface="+mn-lt"/>
          <a:ea typeface="+mn-ea"/>
          <a:cs typeface="+mn-cs"/>
        </a:defRPr>
      </a:lvl7pPr>
      <a:lvl8pPr marL="3200400" algn="l" defTabSz="914400" rtl="0" eaLnBrk="1" latinLnBrk="0" hangingPunct="1">
        <a:defRPr lang="zh-TW" sz="1800" kern="1200">
          <a:solidFill>
            <a:schemeClr val="tx1"/>
          </a:solidFill>
          <a:latin typeface="+mn-lt"/>
          <a:ea typeface="+mn-ea"/>
          <a:cs typeface="+mn-cs"/>
        </a:defRPr>
      </a:lvl8pPr>
      <a:lvl9pPr marL="3657600" algn="l" defTabSz="914400" rtl="0" eaLnBrk="1" latinLnBrk="0" hangingPunct="1">
        <a:defRPr lang="zh-TW"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駕駛事件</a:t>
            </a:r>
            <a:endParaRPr lang="zh-TW" dirty="0"/>
          </a:p>
        </p:txBody>
      </p:sp>
      <p:sp>
        <p:nvSpPr>
          <p:cNvPr id="3" name="副標題 2"/>
          <p:cNvSpPr>
            <a:spLocks noGrp="1"/>
          </p:cNvSpPr>
          <p:nvPr>
            <p:ph type="subTitle" idx="1"/>
          </p:nvPr>
        </p:nvSpPr>
        <p:spPr/>
        <p:txBody>
          <a:bodyPr/>
          <a:lstStyle/>
          <a:p>
            <a:r>
              <a:rPr lang="zh-TW" altLang="en-US" dirty="0" smtClean="0"/>
              <a:t>報告學生 </a:t>
            </a:r>
            <a:r>
              <a:rPr lang="en-US" altLang="zh-TW" dirty="0" smtClean="0"/>
              <a:t>:</a:t>
            </a:r>
            <a:r>
              <a:rPr lang="zh-TW" altLang="en-US" dirty="0" smtClean="0"/>
              <a:t> 羅俊奕</a:t>
            </a:r>
            <a:endParaRPr lang="zh-TW"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0" y="503854"/>
            <a:ext cx="9601200" cy="641206"/>
          </a:xfrm>
        </p:spPr>
        <p:txBody>
          <a:bodyPr/>
          <a:lstStyle/>
          <a:p>
            <a:r>
              <a:rPr lang="en-US" altLang="zh-TW" dirty="0" smtClean="0"/>
              <a:t>				</a:t>
            </a:r>
            <a:r>
              <a:rPr lang="zh-TW" altLang="en-US" dirty="0" smtClean="0"/>
              <a:t>全部行為</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5702115" y="1145060"/>
            <a:ext cx="5194485" cy="4803596"/>
          </a:xfrm>
          <a:prstGeom prst="rect">
            <a:avLst/>
          </a:prstGeom>
        </p:spPr>
      </p:pic>
      <p:sp>
        <p:nvSpPr>
          <p:cNvPr id="5" name="內容版面配置區 2"/>
          <p:cNvSpPr txBox="1">
            <a:spLocks/>
          </p:cNvSpPr>
          <p:nvPr/>
        </p:nvSpPr>
        <p:spPr>
          <a:xfrm>
            <a:off x="1295400" y="1145061"/>
            <a:ext cx="3962399" cy="48035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lang="zh-TW" sz="20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lang="zh-TW" sz="1800" kern="1200">
                <a:solidFill>
                  <a:schemeClr val="tx1"/>
                </a:solidFill>
                <a:latin typeface="Microsoft JhengHei UI" panose="020B0604030504040204" pitchFamily="34" charset="-120"/>
                <a:ea typeface="Microsoft JhengHei UI" panose="020B0604030504040204" pitchFamily="34" charset="-120"/>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lang="zh-TW" sz="1600" kern="1200">
                <a:solidFill>
                  <a:schemeClr val="tx1"/>
                </a:solidFill>
                <a:latin typeface="Microsoft JhengHei UI" panose="020B0604030504040204" pitchFamily="34" charset="-120"/>
                <a:ea typeface="Microsoft JhengHei UI" panose="020B0604030504040204" pitchFamily="34" charset="-120"/>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lang="zh-TW" sz="1400" kern="1200">
                <a:solidFill>
                  <a:schemeClr val="tx1"/>
                </a:solidFill>
                <a:latin typeface="Microsoft JhengHei UI" panose="020B0604030504040204" pitchFamily="34" charset="-120"/>
                <a:ea typeface="Microsoft JhengHei UI" panose="020B0604030504040204" pitchFamily="34" charset="-120"/>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icrosoft JhengHei UI" panose="020B0604030504040204" pitchFamily="34" charset="-120"/>
                <a:ea typeface="Microsoft JhengHei UI" panose="020B0604030504040204" pitchFamily="34" charset="-120"/>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9pPr>
          </a:lstStyle>
          <a:p>
            <a:r>
              <a:rPr lang="zh-TW" altLang="en-US" dirty="0" smtClean="0"/>
              <a:t>我們可以得到的數值</a:t>
            </a:r>
            <a:r>
              <a:rPr lang="en-US" altLang="zh-TW" dirty="0" smtClean="0"/>
              <a:t>:</a:t>
            </a:r>
          </a:p>
          <a:p>
            <a:pPr marL="617220" lvl="1" indent="-342900">
              <a:buFont typeface="+mj-lt"/>
              <a:buAutoNum type="arabicPeriod"/>
            </a:pPr>
            <a:r>
              <a:rPr lang="zh-TW" altLang="en-US" dirty="0"/>
              <a:t>車速</a:t>
            </a:r>
            <a:endParaRPr lang="en-US" altLang="zh-TW" dirty="0"/>
          </a:p>
          <a:p>
            <a:pPr marL="617220" lvl="1" indent="-342900">
              <a:buFont typeface="+mj-lt"/>
              <a:buAutoNum type="arabicPeriod"/>
            </a:pPr>
            <a:r>
              <a:rPr lang="zh-TW" altLang="en-US" dirty="0"/>
              <a:t>轉速</a:t>
            </a:r>
            <a:endParaRPr lang="en-US" altLang="zh-TW" dirty="0"/>
          </a:p>
          <a:p>
            <a:pPr marL="617220" lvl="1" indent="-342900">
              <a:buFont typeface="+mj-lt"/>
              <a:buAutoNum type="arabicPeriod"/>
            </a:pPr>
            <a:r>
              <a:rPr lang="zh-TW" altLang="en-US" dirty="0"/>
              <a:t>油門深度 </a:t>
            </a:r>
            <a:r>
              <a:rPr lang="en-US" altLang="zh-TW" dirty="0"/>
              <a:t>=</a:t>
            </a:r>
            <a:r>
              <a:rPr lang="zh-TW" altLang="en-US" dirty="0"/>
              <a:t> 節氣們位置</a:t>
            </a:r>
            <a:endParaRPr lang="en-US" altLang="zh-TW" dirty="0"/>
          </a:p>
          <a:p>
            <a:pPr marL="617220" lvl="1" indent="-342900">
              <a:buFont typeface="+mj-lt"/>
              <a:buAutoNum type="arabicPeriod"/>
            </a:pPr>
            <a:r>
              <a:rPr lang="en-US" altLang="zh-TW" dirty="0"/>
              <a:t>GPS</a:t>
            </a:r>
          </a:p>
          <a:p>
            <a:pPr marL="617220" lvl="1" indent="-342900">
              <a:buFont typeface="+mj-lt"/>
              <a:buAutoNum type="arabicPeriod"/>
            </a:pPr>
            <a:r>
              <a:rPr lang="zh-TW" altLang="en-US" dirty="0"/>
              <a:t>檔位可從車速以及轉速推算</a:t>
            </a:r>
            <a:endParaRPr lang="en-US" altLang="zh-TW" dirty="0"/>
          </a:p>
          <a:p>
            <a:pPr marL="617220" lvl="1" indent="-342900">
              <a:buFont typeface="+mj-lt"/>
              <a:buAutoNum type="arabicPeriod"/>
            </a:pPr>
            <a:r>
              <a:rPr lang="zh-TW" altLang="en-US" dirty="0" smtClean="0"/>
              <a:t>時間</a:t>
            </a:r>
            <a:endParaRPr lang="en-US" altLang="zh-TW" dirty="0" smtClean="0"/>
          </a:p>
          <a:p>
            <a:pPr marL="617220" lvl="1" indent="-342900">
              <a:buFont typeface="+mj-lt"/>
              <a:buAutoNum type="arabicPeriod"/>
            </a:pPr>
            <a:r>
              <a:rPr lang="zh-TW" altLang="en-US" dirty="0" smtClean="0"/>
              <a:t>加速</a:t>
            </a:r>
            <a:r>
              <a:rPr lang="zh-TW" altLang="en-US" dirty="0"/>
              <a:t>度</a:t>
            </a:r>
            <a:endParaRPr lang="en-US" altLang="zh-TW" dirty="0"/>
          </a:p>
          <a:p>
            <a:r>
              <a:rPr lang="zh-TW" altLang="en-US" dirty="0" smtClean="0"/>
              <a:t>無法得到之數值</a:t>
            </a:r>
            <a:r>
              <a:rPr lang="en-US" altLang="zh-TW" dirty="0" smtClean="0"/>
              <a:t>:</a:t>
            </a:r>
          </a:p>
          <a:p>
            <a:pPr marL="617220" lvl="1" indent="-342900">
              <a:buFont typeface="+mj-lt"/>
              <a:buAutoNum type="arabicPeriod"/>
            </a:pPr>
            <a:r>
              <a:rPr lang="zh-TW" altLang="en-US" dirty="0" smtClean="0"/>
              <a:t>煞車訊號</a:t>
            </a:r>
            <a:endParaRPr lang="en-US" altLang="zh-TW" dirty="0" smtClean="0"/>
          </a:p>
          <a:p>
            <a:pPr marL="617220" lvl="1" indent="-342900">
              <a:buFont typeface="+mj-lt"/>
              <a:buAutoNum type="arabicPeriod"/>
            </a:pPr>
            <a:r>
              <a:rPr lang="zh-TW" altLang="en-US" dirty="0" smtClean="0"/>
              <a:t>方向盤轉角訊號</a:t>
            </a:r>
            <a:endParaRPr lang="en-US" altLang="zh-TW" dirty="0" smtClean="0"/>
          </a:p>
          <a:p>
            <a:pPr marL="617220" lvl="1" indent="-342900">
              <a:buFont typeface="+mj-lt"/>
              <a:buAutoNum type="arabicPeriod"/>
            </a:pPr>
            <a:endParaRPr lang="en-US" altLang="zh-TW" dirty="0" smtClean="0"/>
          </a:p>
        </p:txBody>
      </p:sp>
    </p:spTree>
    <p:extLst>
      <p:ext uri="{BB962C8B-B14F-4D97-AF65-F5344CB8AC3E}">
        <p14:creationId xmlns:p14="http://schemas.microsoft.com/office/powerpoint/2010/main" val="174847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0" y="606826"/>
            <a:ext cx="9601200" cy="624731"/>
          </a:xfrm>
        </p:spPr>
        <p:txBody>
          <a:bodyPr/>
          <a:lstStyle/>
          <a:p>
            <a:r>
              <a:rPr lang="zh-TW" altLang="en-US" dirty="0" smtClean="0"/>
              <a:t>加速行為與減速行為</a:t>
            </a:r>
            <a:endParaRPr lang="zh-TW" altLang="en-US" dirty="0"/>
          </a:p>
        </p:txBody>
      </p:sp>
      <p:sp>
        <p:nvSpPr>
          <p:cNvPr id="3" name="內容版面配置區 2"/>
          <p:cNvSpPr>
            <a:spLocks noGrp="1"/>
          </p:cNvSpPr>
          <p:nvPr>
            <p:ph idx="1"/>
          </p:nvPr>
        </p:nvSpPr>
        <p:spPr>
          <a:xfrm>
            <a:off x="1295399" y="2702011"/>
            <a:ext cx="9100751" cy="3089189"/>
          </a:xfrm>
        </p:spPr>
        <p:txBody>
          <a:bodyPr/>
          <a:lstStyle/>
          <a:p>
            <a:r>
              <a:rPr lang="zh-TW" altLang="en-US" dirty="0" smtClean="0"/>
              <a:t>加減速行為可透過</a:t>
            </a:r>
            <a:r>
              <a:rPr lang="en-US" altLang="zh-TW" dirty="0" smtClean="0"/>
              <a:t>OBD</a:t>
            </a:r>
            <a:r>
              <a:rPr lang="zh-TW" altLang="en-US" dirty="0" smtClean="0"/>
              <a:t>的</a:t>
            </a:r>
            <a:r>
              <a:rPr lang="en-US" altLang="zh-TW" dirty="0" smtClean="0"/>
              <a:t>Service 01 0D(</a:t>
            </a:r>
            <a:r>
              <a:rPr lang="zh-TW" altLang="en-US" dirty="0" smtClean="0"/>
              <a:t>車速</a:t>
            </a:r>
            <a:r>
              <a:rPr lang="en-US" altLang="zh-TW" dirty="0" smtClean="0"/>
              <a:t>)</a:t>
            </a:r>
            <a:r>
              <a:rPr lang="zh-TW" altLang="en-US" dirty="0" smtClean="0"/>
              <a:t>的瞬時變化來檢測</a:t>
            </a:r>
            <a:endParaRPr lang="en-US" altLang="zh-TW" dirty="0" smtClean="0"/>
          </a:p>
          <a:p>
            <a:endParaRPr lang="en-US" altLang="zh-TW" dirty="0"/>
          </a:p>
          <a:p>
            <a:r>
              <a:rPr lang="zh-TW" altLang="en-US" dirty="0" smtClean="0"/>
              <a:t>在</a:t>
            </a:r>
            <a:r>
              <a:rPr lang="en-US" altLang="zh-TW" dirty="0" smtClean="0"/>
              <a:t>1</a:t>
            </a:r>
            <a:r>
              <a:rPr lang="zh-TW" altLang="en-US" dirty="0" smtClean="0"/>
              <a:t>秒內車速增加十公里以上，或者減少十公里以上則為急加速、急煞車事件</a:t>
            </a:r>
            <a:endParaRPr lang="zh-TW" altLang="en-US" dirty="0"/>
          </a:p>
        </p:txBody>
      </p:sp>
      <p:pic>
        <p:nvPicPr>
          <p:cNvPr id="5" name="圖片 4"/>
          <p:cNvPicPr>
            <a:picLocks noChangeAspect="1"/>
          </p:cNvPicPr>
          <p:nvPr/>
        </p:nvPicPr>
        <p:blipFill>
          <a:blip r:embed="rId2"/>
          <a:stretch>
            <a:fillRect/>
          </a:stretch>
        </p:blipFill>
        <p:spPr>
          <a:xfrm>
            <a:off x="1295400" y="1443681"/>
            <a:ext cx="4934957" cy="1027670"/>
          </a:xfrm>
          <a:prstGeom prst="rect">
            <a:avLst/>
          </a:prstGeom>
        </p:spPr>
      </p:pic>
    </p:spTree>
    <p:extLst>
      <p:ext uri="{BB962C8B-B14F-4D97-AF65-F5344CB8AC3E}">
        <p14:creationId xmlns:p14="http://schemas.microsoft.com/office/powerpoint/2010/main" val="4056673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0" y="503853"/>
            <a:ext cx="9601200" cy="723585"/>
          </a:xfrm>
        </p:spPr>
        <p:txBody>
          <a:bodyPr/>
          <a:lstStyle/>
          <a:p>
            <a:r>
              <a:rPr lang="zh-TW" altLang="en-US" dirty="0" smtClean="0"/>
              <a:t>勻速行為</a:t>
            </a:r>
            <a:endParaRPr lang="zh-TW" altLang="en-US" dirty="0"/>
          </a:p>
        </p:txBody>
      </p:sp>
      <p:sp>
        <p:nvSpPr>
          <p:cNvPr id="3" name="內容版面配置區 2"/>
          <p:cNvSpPr>
            <a:spLocks noGrp="1"/>
          </p:cNvSpPr>
          <p:nvPr>
            <p:ph idx="1"/>
          </p:nvPr>
        </p:nvSpPr>
        <p:spPr>
          <a:xfrm>
            <a:off x="595184" y="2047104"/>
            <a:ext cx="7049530" cy="3809999"/>
          </a:xfrm>
        </p:spPr>
        <p:txBody>
          <a:bodyPr/>
          <a:lstStyle/>
          <a:p>
            <a:r>
              <a:rPr lang="zh-TW" altLang="en-US" dirty="0"/>
              <a:t>車速穩定指標 </a:t>
            </a:r>
            <a:r>
              <a:rPr lang="en-US" altLang="zh-TW" dirty="0"/>
              <a:t>5</a:t>
            </a:r>
            <a:r>
              <a:rPr lang="zh-TW" altLang="en-US" dirty="0"/>
              <a:t>秒內車速變化大於時間 </a:t>
            </a:r>
            <a:r>
              <a:rPr lang="en-US" altLang="zh-TW" dirty="0"/>
              <a:t>/ </a:t>
            </a:r>
            <a:r>
              <a:rPr lang="zh-TW" altLang="en-US" dirty="0"/>
              <a:t>行駛時間</a:t>
            </a:r>
            <a:r>
              <a:rPr lang="en-US" altLang="zh-TW" dirty="0"/>
              <a:t>(</a:t>
            </a:r>
            <a:r>
              <a:rPr lang="zh-TW" altLang="en-US" dirty="0"/>
              <a:t>扣除怠速</a:t>
            </a:r>
            <a:r>
              <a:rPr lang="en-US" altLang="zh-TW" dirty="0" smtClean="0"/>
              <a:t>)</a:t>
            </a:r>
          </a:p>
          <a:p>
            <a:r>
              <a:rPr lang="zh-TW" altLang="en-US" dirty="0" smtClean="0"/>
              <a:t>或著透過</a:t>
            </a:r>
            <a:r>
              <a:rPr lang="en-US" altLang="zh-TW" dirty="0" smtClean="0"/>
              <a:t>Service 01 11(</a:t>
            </a:r>
            <a:r>
              <a:rPr lang="zh-TW" altLang="en-US" dirty="0" smtClean="0"/>
              <a:t>節氣門位置</a:t>
            </a:r>
            <a:r>
              <a:rPr lang="en-US" altLang="zh-TW" dirty="0" smtClean="0"/>
              <a:t>)</a:t>
            </a:r>
            <a:r>
              <a:rPr lang="zh-TW" altLang="en-US" dirty="0" smtClean="0"/>
              <a:t>一</a:t>
            </a:r>
            <a:r>
              <a:rPr lang="zh-TW" altLang="en-US" dirty="0"/>
              <a:t>段</a:t>
            </a:r>
            <a:r>
              <a:rPr lang="zh-TW" altLang="en-US" dirty="0" smtClean="0"/>
              <a:t>時間內之變化量小，以及加上車速之變化穩定，可得勻速事件</a:t>
            </a:r>
            <a:endParaRPr lang="en-US" altLang="zh-TW" dirty="0" smtClean="0"/>
          </a:p>
          <a:p>
            <a:endParaRPr lang="en-US" altLang="zh-TW" dirty="0" smtClean="0"/>
          </a:p>
          <a:p>
            <a:endParaRPr lang="en-US" altLang="zh-TW" dirty="0"/>
          </a:p>
          <a:p>
            <a:endParaRPr lang="en-US" altLang="zh-TW" dirty="0" smtClean="0"/>
          </a:p>
        </p:txBody>
      </p:sp>
      <p:pic>
        <p:nvPicPr>
          <p:cNvPr id="4" name="圖片 3"/>
          <p:cNvPicPr>
            <a:picLocks noChangeAspect="1"/>
          </p:cNvPicPr>
          <p:nvPr/>
        </p:nvPicPr>
        <p:blipFill>
          <a:blip r:embed="rId2"/>
          <a:stretch>
            <a:fillRect/>
          </a:stretch>
        </p:blipFill>
        <p:spPr>
          <a:xfrm>
            <a:off x="1295399" y="1311746"/>
            <a:ext cx="5206011" cy="500578"/>
          </a:xfrm>
          <a:prstGeom prst="rect">
            <a:avLst/>
          </a:prstGeom>
        </p:spPr>
      </p:pic>
      <p:pic>
        <p:nvPicPr>
          <p:cNvPr id="5" name="圖片 4"/>
          <p:cNvPicPr>
            <a:picLocks noChangeAspect="1"/>
          </p:cNvPicPr>
          <p:nvPr/>
        </p:nvPicPr>
        <p:blipFill>
          <a:blip r:embed="rId3"/>
          <a:stretch>
            <a:fillRect/>
          </a:stretch>
        </p:blipFill>
        <p:spPr>
          <a:xfrm>
            <a:off x="7809470" y="1812324"/>
            <a:ext cx="4143375" cy="3952875"/>
          </a:xfrm>
          <a:prstGeom prst="rect">
            <a:avLst/>
          </a:prstGeom>
        </p:spPr>
      </p:pic>
    </p:spTree>
    <p:extLst>
      <p:ext uri="{BB962C8B-B14F-4D97-AF65-F5344CB8AC3E}">
        <p14:creationId xmlns:p14="http://schemas.microsoft.com/office/powerpoint/2010/main" val="1267875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0" y="174341"/>
            <a:ext cx="9601200" cy="583542"/>
          </a:xfrm>
        </p:spPr>
        <p:txBody>
          <a:bodyPr/>
          <a:lstStyle/>
          <a:p>
            <a:r>
              <a:rPr lang="zh-TW" altLang="en-US" dirty="0" smtClean="0"/>
              <a:t>上下坡以及轉彎行為</a:t>
            </a:r>
            <a:endParaRPr lang="zh-TW" altLang="en-US" dirty="0"/>
          </a:p>
        </p:txBody>
      </p:sp>
      <p:sp>
        <p:nvSpPr>
          <p:cNvPr id="3" name="內容版面配置區 2"/>
          <p:cNvSpPr>
            <a:spLocks noGrp="1"/>
          </p:cNvSpPr>
          <p:nvPr>
            <p:ph idx="1"/>
          </p:nvPr>
        </p:nvSpPr>
        <p:spPr>
          <a:xfrm>
            <a:off x="1295400" y="2452774"/>
            <a:ext cx="9601200" cy="3544372"/>
          </a:xfrm>
        </p:spPr>
        <p:txBody>
          <a:bodyPr/>
          <a:lstStyle/>
          <a:p>
            <a:r>
              <a:rPr lang="zh-TW" altLang="en-US" dirty="0" smtClean="0"/>
              <a:t>上下坡行為可以透過手機裡面之</a:t>
            </a:r>
            <a:r>
              <a:rPr lang="en-US" altLang="zh-TW" dirty="0" smtClean="0"/>
              <a:t>G</a:t>
            </a:r>
            <a:r>
              <a:rPr lang="zh-TW" altLang="en-US" dirty="0" smtClean="0"/>
              <a:t> </a:t>
            </a:r>
            <a:r>
              <a:rPr lang="en-US" altLang="zh-TW" dirty="0" smtClean="0"/>
              <a:t>sensor</a:t>
            </a:r>
            <a:r>
              <a:rPr lang="zh-TW" altLang="en-US" dirty="0" smtClean="0"/>
              <a:t> 得知</a:t>
            </a:r>
            <a:r>
              <a:rPr lang="en-US" altLang="zh-TW" dirty="0" smtClean="0"/>
              <a:t>X</a:t>
            </a:r>
            <a:r>
              <a:rPr lang="zh-TW" altLang="en-US" dirty="0" smtClean="0"/>
              <a:t>、</a:t>
            </a:r>
            <a:r>
              <a:rPr lang="en-US" altLang="zh-TW" dirty="0" smtClean="0"/>
              <a:t>Y</a:t>
            </a:r>
            <a:r>
              <a:rPr lang="zh-TW" altLang="en-US" dirty="0" smtClean="0"/>
              <a:t>、</a:t>
            </a:r>
            <a:r>
              <a:rPr lang="en-US" altLang="zh-TW" dirty="0" smtClean="0"/>
              <a:t>Z</a:t>
            </a:r>
            <a:r>
              <a:rPr lang="zh-TW" altLang="en-US" dirty="0" smtClean="0"/>
              <a:t>軸數值之變化得知，又或者透過油門深度以及車速轉速來反推。</a:t>
            </a:r>
            <a:endParaRPr lang="en-US" altLang="zh-TW" dirty="0" smtClean="0"/>
          </a:p>
          <a:p>
            <a:endParaRPr lang="en-US" altLang="zh-TW" dirty="0"/>
          </a:p>
          <a:p>
            <a:r>
              <a:rPr lang="zh-TW" altLang="en-US" dirty="0" smtClean="0"/>
              <a:t>轉彎行為透過</a:t>
            </a:r>
            <a:r>
              <a:rPr lang="en-US" altLang="zh-TW" dirty="0" smtClean="0"/>
              <a:t>G</a:t>
            </a:r>
            <a:r>
              <a:rPr lang="zh-TW" altLang="en-US" dirty="0" smtClean="0"/>
              <a:t> </a:t>
            </a:r>
            <a:r>
              <a:rPr lang="en-US" altLang="zh-TW" dirty="0" smtClean="0"/>
              <a:t>sensor</a:t>
            </a:r>
          </a:p>
          <a:p>
            <a:endParaRPr lang="en-US" altLang="zh-TW" dirty="0" smtClean="0"/>
          </a:p>
          <a:p>
            <a:r>
              <a:rPr lang="zh-TW" altLang="en-US" dirty="0" smtClean="0"/>
              <a:t>由</a:t>
            </a:r>
            <a:r>
              <a:rPr lang="en-US" altLang="zh-TW" dirty="0" smtClean="0"/>
              <a:t>G</a:t>
            </a:r>
            <a:r>
              <a:rPr lang="zh-TW" altLang="en-US" dirty="0" smtClean="0"/>
              <a:t> </a:t>
            </a:r>
            <a:r>
              <a:rPr lang="en-US" altLang="zh-TW" dirty="0" smtClean="0"/>
              <a:t>sensor</a:t>
            </a:r>
            <a:r>
              <a:rPr lang="zh-TW" altLang="en-US" dirty="0" smtClean="0"/>
              <a:t> 作為判斷做為準確可馬上判斷上下坡行為以及轉彎行為有無超速急煞。</a:t>
            </a:r>
            <a:endParaRPr lang="en-US" altLang="zh-TW" dirty="0"/>
          </a:p>
          <a:p>
            <a:pPr marL="0" indent="0">
              <a:buNone/>
            </a:pPr>
            <a:endParaRPr lang="zh-TW" altLang="en-US" dirty="0"/>
          </a:p>
        </p:txBody>
      </p:sp>
      <p:pic>
        <p:nvPicPr>
          <p:cNvPr id="4" name="圖片 3"/>
          <p:cNvPicPr>
            <a:picLocks noChangeAspect="1"/>
          </p:cNvPicPr>
          <p:nvPr/>
        </p:nvPicPr>
        <p:blipFill>
          <a:blip r:embed="rId2"/>
          <a:stretch>
            <a:fillRect/>
          </a:stretch>
        </p:blipFill>
        <p:spPr>
          <a:xfrm>
            <a:off x="1295400" y="888356"/>
            <a:ext cx="4800600" cy="1433945"/>
          </a:xfrm>
          <a:prstGeom prst="rect">
            <a:avLst/>
          </a:prstGeom>
        </p:spPr>
      </p:pic>
    </p:spTree>
    <p:extLst>
      <p:ext uri="{BB962C8B-B14F-4D97-AF65-F5344CB8AC3E}">
        <p14:creationId xmlns:p14="http://schemas.microsoft.com/office/powerpoint/2010/main" val="3483289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0" y="313841"/>
            <a:ext cx="9601200" cy="562946"/>
          </a:xfrm>
        </p:spPr>
        <p:txBody>
          <a:bodyPr/>
          <a:lstStyle/>
          <a:p>
            <a:r>
              <a:rPr lang="zh-TW" altLang="en-US" dirty="0" smtClean="0"/>
              <a:t>怠速及滑行行為</a:t>
            </a:r>
            <a:endParaRPr lang="zh-TW" altLang="en-US" dirty="0"/>
          </a:p>
        </p:txBody>
      </p:sp>
      <p:sp>
        <p:nvSpPr>
          <p:cNvPr id="3" name="內容版面配置區 2"/>
          <p:cNvSpPr>
            <a:spLocks noGrp="1"/>
          </p:cNvSpPr>
          <p:nvPr>
            <p:ph idx="1"/>
          </p:nvPr>
        </p:nvSpPr>
        <p:spPr>
          <a:xfrm>
            <a:off x="1295400" y="2092413"/>
            <a:ext cx="9601200" cy="3809999"/>
          </a:xfrm>
        </p:spPr>
        <p:txBody>
          <a:bodyPr/>
          <a:lstStyle/>
          <a:p>
            <a:pPr marL="457200" indent="-457200">
              <a:buFont typeface="+mj-lt"/>
              <a:buAutoNum type="arabicPeriod"/>
            </a:pPr>
            <a:r>
              <a:rPr lang="zh-TW" altLang="en-US" dirty="0"/>
              <a:t>怠速</a:t>
            </a:r>
            <a:r>
              <a:rPr lang="zh-TW" altLang="en-US" dirty="0" smtClean="0"/>
              <a:t>行為車速</a:t>
            </a:r>
            <a:r>
              <a:rPr lang="zh-TW" altLang="en-US" dirty="0"/>
              <a:t>零</a:t>
            </a:r>
            <a:r>
              <a:rPr lang="zh-TW" altLang="en-US" dirty="0" smtClean="0"/>
              <a:t>、節氣門位置在基準點，可得怠速事件</a:t>
            </a:r>
            <a:endParaRPr lang="en-US" altLang="zh-TW" dirty="0"/>
          </a:p>
          <a:p>
            <a:pPr marL="457200" indent="-457200">
              <a:buFont typeface="+mj-lt"/>
              <a:buAutoNum type="arabicPeriod"/>
            </a:pPr>
            <a:r>
              <a:rPr lang="zh-TW" altLang="en-US" dirty="0" smtClean="0"/>
              <a:t>滑行行為車速不為</a:t>
            </a:r>
            <a:r>
              <a:rPr lang="zh-TW" altLang="en-US" dirty="0"/>
              <a:t>零</a:t>
            </a:r>
            <a:r>
              <a:rPr lang="zh-TW" altLang="en-US" dirty="0" smtClean="0"/>
              <a:t>、</a:t>
            </a:r>
            <a:r>
              <a:rPr lang="zh-TW" altLang="en-US" dirty="0"/>
              <a:t>節氣門位置在基準</a:t>
            </a:r>
            <a:r>
              <a:rPr lang="zh-TW" altLang="en-US" dirty="0" smtClean="0"/>
              <a:t>點，而得到滑行行為</a:t>
            </a:r>
            <a:endParaRPr lang="en-US" altLang="zh-TW" dirty="0" smtClean="0"/>
          </a:p>
          <a:p>
            <a:pPr marL="457200" indent="-457200">
              <a:buFont typeface="+mj-lt"/>
              <a:buAutoNum type="arabicPeriod"/>
            </a:pPr>
            <a:r>
              <a:rPr lang="zh-TW" altLang="en-US" dirty="0" smtClean="0"/>
              <a:t>當偵測到怠速行為過後第一次加速為起步行為</a:t>
            </a:r>
            <a:endParaRPr lang="en-US" altLang="zh-TW" dirty="0" smtClean="0"/>
          </a:p>
          <a:p>
            <a:pPr marL="457200" indent="-457200">
              <a:buFont typeface="+mj-lt"/>
              <a:buAutoNum type="arabicPeriod"/>
            </a:pPr>
            <a:r>
              <a:rPr lang="zh-TW" altLang="en-US" dirty="0" smtClean="0">
                <a:solidFill>
                  <a:srgbClr val="0070C0"/>
                </a:solidFill>
              </a:rPr>
              <a:t>蠕行行為 </a:t>
            </a:r>
            <a:r>
              <a:rPr lang="en-US" altLang="zh-TW" dirty="0" smtClean="0">
                <a:solidFill>
                  <a:srgbClr val="0070C0"/>
                </a:solidFill>
              </a:rPr>
              <a:t>:</a:t>
            </a:r>
            <a:r>
              <a:rPr lang="zh-TW" altLang="en-US" dirty="0" smtClean="0">
                <a:solidFill>
                  <a:srgbClr val="0070C0"/>
                </a:solidFill>
              </a:rPr>
              <a:t> 蠕行行為是指當車子打到</a:t>
            </a:r>
            <a:r>
              <a:rPr lang="en-US" altLang="zh-TW" dirty="0" smtClean="0">
                <a:solidFill>
                  <a:srgbClr val="0070C0"/>
                </a:solidFill>
              </a:rPr>
              <a:t>D</a:t>
            </a:r>
            <a:r>
              <a:rPr lang="zh-TW" altLang="en-US" dirty="0" smtClean="0">
                <a:solidFill>
                  <a:srgbClr val="0070C0"/>
                </a:solidFill>
              </a:rPr>
              <a:t>檔且不踩油門之前進行為</a:t>
            </a:r>
            <a:r>
              <a:rPr lang="en-US" altLang="zh-TW" dirty="0" smtClean="0">
                <a:solidFill>
                  <a:srgbClr val="0070C0"/>
                </a:solidFill>
              </a:rPr>
              <a:t>(</a:t>
            </a:r>
            <a:r>
              <a:rPr lang="zh-TW" altLang="en-US" dirty="0" smtClean="0">
                <a:solidFill>
                  <a:srgbClr val="0070C0"/>
                </a:solidFill>
              </a:rPr>
              <a:t>無法得知</a:t>
            </a:r>
            <a:r>
              <a:rPr lang="en-US" altLang="zh-TW" dirty="0" smtClean="0">
                <a:solidFill>
                  <a:srgbClr val="0070C0"/>
                </a:solidFill>
              </a:rPr>
              <a:t>)</a:t>
            </a:r>
          </a:p>
        </p:txBody>
      </p:sp>
      <p:pic>
        <p:nvPicPr>
          <p:cNvPr id="4" name="圖片 3"/>
          <p:cNvPicPr>
            <a:picLocks noChangeAspect="1"/>
          </p:cNvPicPr>
          <p:nvPr/>
        </p:nvPicPr>
        <p:blipFill>
          <a:blip r:embed="rId2"/>
          <a:stretch>
            <a:fillRect/>
          </a:stretch>
        </p:blipFill>
        <p:spPr>
          <a:xfrm>
            <a:off x="1295400" y="987999"/>
            <a:ext cx="4730508" cy="993202"/>
          </a:xfrm>
          <a:prstGeom prst="rect">
            <a:avLst/>
          </a:prstGeom>
        </p:spPr>
      </p:pic>
      <p:pic>
        <p:nvPicPr>
          <p:cNvPr id="5" name="圖片 4"/>
          <p:cNvPicPr>
            <a:picLocks noChangeAspect="1"/>
          </p:cNvPicPr>
          <p:nvPr/>
        </p:nvPicPr>
        <p:blipFill>
          <a:blip r:embed="rId3"/>
          <a:stretch>
            <a:fillRect/>
          </a:stretch>
        </p:blipFill>
        <p:spPr>
          <a:xfrm>
            <a:off x="6025908" y="987999"/>
            <a:ext cx="4892048" cy="993202"/>
          </a:xfrm>
          <a:prstGeom prst="rect">
            <a:avLst/>
          </a:prstGeom>
        </p:spPr>
      </p:pic>
    </p:spTree>
    <p:extLst>
      <p:ext uri="{BB962C8B-B14F-4D97-AF65-F5344CB8AC3E}">
        <p14:creationId xmlns:p14="http://schemas.microsoft.com/office/powerpoint/2010/main" val="3939992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耗油駕駛省油駕駛</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1649662" y="1948249"/>
            <a:ext cx="8744394" cy="3810000"/>
          </a:xfrm>
          <a:prstGeom prst="rect">
            <a:avLst/>
          </a:prstGeom>
        </p:spPr>
      </p:pic>
    </p:spTree>
    <p:extLst>
      <p:ext uri="{BB962C8B-B14F-4D97-AF65-F5344CB8AC3E}">
        <p14:creationId xmlns:p14="http://schemas.microsoft.com/office/powerpoint/2010/main" val="2733812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菱格紋簡報 (寬螢幕)</Template>
  <TotalTime>0</TotalTime>
  <Words>292</Words>
  <Application>Microsoft Office PowerPoint</Application>
  <PresentationFormat>寬螢幕</PresentationFormat>
  <Paragraphs>34</Paragraphs>
  <Slides>7</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7</vt:i4>
      </vt:variant>
    </vt:vector>
  </HeadingPairs>
  <TitlesOfParts>
    <vt:vector size="11" baseType="lpstr">
      <vt:lpstr>Microsoft JhengHei UI</vt:lpstr>
      <vt:lpstr>微軟正黑體</vt:lpstr>
      <vt:lpstr>Arial</vt:lpstr>
      <vt:lpstr>Diamond Grid 16x9</vt:lpstr>
      <vt:lpstr>駕駛事件</vt:lpstr>
      <vt:lpstr>    全部行為</vt:lpstr>
      <vt:lpstr>加速行為與減速行為</vt:lpstr>
      <vt:lpstr>勻速行為</vt:lpstr>
      <vt:lpstr>上下坡以及轉彎行為</vt:lpstr>
      <vt:lpstr>怠速及滑行行為</vt:lpstr>
      <vt:lpstr>耗油駕駛省油駕駛</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2017-06-05T08:57:20Z</dcterms:created>
  <dcterms:modified xsi:type="dcterms:W3CDTF">2017-06-20T16:25:57Z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