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8B86A-768E-49DF-85E6-A94DC06016D0}" type="datetimeFigureOut">
              <a:rPr lang="en-US" altLang="zh-TW"/>
              <a:t>7/12/2017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AD53F-AB53-481E-AF78-28E6956E9ED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D53F-AB53-481E-AF78-28E6956E9ED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2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6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7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63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0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0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5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882E-1960-4A66-8218-378896DD5598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C2E4-F637-43BF-932A-138A618F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藍芽程式介紹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報告學生 </a:t>
            </a:r>
            <a:r>
              <a:rPr lang="en-US" altLang="zh-TW"/>
              <a:t>:</a:t>
            </a:r>
            <a:r>
              <a:rPr lang="zh-TW" altLang="en-US"/>
              <a:t> 羅俊奕</a:t>
            </a:r>
          </a:p>
        </p:txBody>
      </p:sp>
    </p:spTree>
    <p:extLst>
      <p:ext uri="{BB962C8B-B14F-4D97-AF65-F5344CB8AC3E}">
        <p14:creationId xmlns:p14="http://schemas.microsoft.com/office/powerpoint/2010/main" val="164056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0"/>
            <a:ext cx="10515600" cy="752475"/>
          </a:xfrm>
        </p:spPr>
        <p:txBody>
          <a:bodyPr>
            <a:normAutofit/>
          </a:bodyPr>
          <a:lstStyle/>
          <a:p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應用於自動駕駛系統之智慧經濟駕駛決策演算法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補充上次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866" y="1835789"/>
            <a:ext cx="5043488" cy="4674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789"/>
            <a:ext cx="2936866" cy="35497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056" y="1835789"/>
            <a:ext cx="3790728" cy="2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要先在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android manifests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加權限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499" y="2246313"/>
            <a:ext cx="7995961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取得 </a:t>
            </a:r>
            <a:r>
              <a:rPr lang="en-US" altLang="zh-TW" err="1">
                <a:latin typeface="標楷體" panose="03000509000000000000" pitchFamily="65" charset="-120"/>
                <a:ea typeface="標楷體" panose="03000509000000000000" pitchFamily="65" charset="-120"/>
              </a:rPr>
              <a:t>BluetoothAdapter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525" y="2871788"/>
            <a:ext cx="9439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判斷藍芽有沒有打開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33" y="2476500"/>
            <a:ext cx="9886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0332"/>
            <a:ext cx="987962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Button 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On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Off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Visible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b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BluetoothAdapter 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BA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b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Set&lt;BluetoothDevice&gt;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pairedDevices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b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ListView </a:t>
            </a:r>
            <a:r>
              <a:rPr kumimoji="0" lang="zh-TW" altLang="zh-TW" sz="3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lv</a:t>
            </a:r>
            <a:r>
              <a:rPr kumimoji="0" lang="zh-TW" altLang="zh-TW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kumimoji="0" lang="zh-TW" altLang="zh-TW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4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第一按鈕藍牙將不會被打開。事實上它會詢問許可，以啟用藍牙。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第二按鈕可以被搜尋到。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第三按鈕列出搜尋到的清單。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第四按鈕關掉藍芽。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027906"/>
            <a:ext cx="4432300" cy="50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" y="1368425"/>
            <a:ext cx="279400" cy="574675"/>
          </a:xfrm>
        </p:spPr>
        <p:txBody>
          <a:bodyPr>
            <a:normAutofit fontScale="90000"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按鈕程式碼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0" y="117693"/>
            <a:ext cx="105156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public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on(View view){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(!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BA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.isEnabled()){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Intent turnOn =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Intent(BluetoothAdapter.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ACTION_REQUEST_ENABLE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startActivityForResult(turnOn,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Toast.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makeText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(getApplicationContext(),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"Turn On"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Toast.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LENGTH_LONG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).show();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}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Toast.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makeText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(getApplicationContext(),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"Already on"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Toast.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LENGTH_LONG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).show();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public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setVisible(View view){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Intent getVisible =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Intent(BluetoothAdapter.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ACTION_REQUEST_DISCOVERABLE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startActivityForResult(getVisible,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public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list(View view){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pairedDevices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BA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.getBondedDevices();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ArrayList list =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ArrayList();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(BluetoothDevice bt :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pairedDevices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list.add(bt.getName());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Toast.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makeText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(getApplicationContext(),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"Showing Paired Devices."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Toast.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LENGTH_LONG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).show();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final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ArrayAdapter adapter =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ArrayAdapter(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this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android.R.layout.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simple_list_item_1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list);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lv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.setAdapter(adapter);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public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off(View view){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BA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.disable();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Toast.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makeText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(getApplicationContext(),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"Turned off"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Toast.</a:t>
            </a:r>
            <a:r>
              <a:rPr kumimoji="0" lang="zh-TW" altLang="zh-TW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LENGTH_LONG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kumimoji="0" lang="zh-TW" altLang="zh-TW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05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佈景主題</vt:lpstr>
      <vt:lpstr>藍芽程式介紹</vt:lpstr>
      <vt:lpstr>應用於自動駕駛系統之智慧經濟駕駛決策演算法 (補充上次 )</vt:lpstr>
      <vt:lpstr>1. 要先在android manifests 加權限</vt:lpstr>
      <vt:lpstr>2. 取得 BluetoothAdapter </vt:lpstr>
      <vt:lpstr>3. 判斷藍芽有沒有打開</vt:lpstr>
      <vt:lpstr>變數</vt:lpstr>
      <vt:lpstr>GUI</vt:lpstr>
      <vt:lpstr>按鈕程式碼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藍芽程式介紹</dc:title>
  <cp:revision>1</cp:revision>
  <dcterms:modified xsi:type="dcterms:W3CDTF">2017-07-12T03:43:37Z</dcterms:modified>
</cp:coreProperties>
</file>