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8/8/2017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2017/8/8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2017/8/8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2017/8/8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2017/8/8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2017/8/8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2017/8/8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2017/8/8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2017/8/8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2017/8/8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8/8/2017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res/android-obd-reader" TargetMode="External"/><Relationship Id="rId2" Type="http://schemas.openxmlformats.org/officeDocument/2006/relationships/hyperlink" Target="https://github.com/pires/obd-java-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OBD API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羅俊奕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71950" y="479138"/>
            <a:ext cx="3853249" cy="740062"/>
          </a:xfrm>
        </p:spPr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內全部的程式碼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53" y="2321526"/>
            <a:ext cx="2771775" cy="3200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628" y="2088291"/>
            <a:ext cx="2676525" cy="3524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153" y="2178651"/>
            <a:ext cx="2800350" cy="3343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503" y="1878741"/>
            <a:ext cx="2828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obdCommand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基本上絕大多數的</a:t>
            </a:r>
            <a:r>
              <a:rPr lang="en-US" altLang="zh-TW" dirty="0" smtClean="0"/>
              <a:t>Command </a:t>
            </a:r>
            <a:r>
              <a:rPr lang="zh-TW" altLang="en-US" dirty="0" smtClean="0"/>
              <a:t>都是繼承 </a:t>
            </a:r>
            <a:r>
              <a:rPr lang="en-US" altLang="zh-TW" dirty="0" err="1" smtClean="0"/>
              <a:t>obdCommand</a:t>
            </a:r>
            <a:endParaRPr lang="en-US" altLang="zh-TW" dirty="0" smtClean="0"/>
          </a:p>
          <a:p>
            <a:r>
              <a:rPr lang="zh-TW" altLang="en-US" dirty="0" smtClean="0"/>
              <a:t>主要執行命令的函數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81" y="3119542"/>
            <a:ext cx="5533768" cy="15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obdProtocolCommand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1882347"/>
            <a:ext cx="9601200" cy="3809999"/>
          </a:xfrm>
        </p:spPr>
        <p:txBody>
          <a:bodyPr/>
          <a:lstStyle/>
          <a:p>
            <a:r>
              <a:rPr lang="zh-TW" altLang="en-US" dirty="0" smtClean="0"/>
              <a:t>在這一個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裡基本上都是跟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 </a:t>
            </a:r>
            <a:r>
              <a:rPr lang="zh-TW" altLang="en-US" dirty="0" smtClean="0"/>
              <a:t>做溝通</a:t>
            </a:r>
            <a:endParaRPr lang="en-US" altLang="zh-TW" dirty="0" smtClean="0"/>
          </a:p>
          <a:p>
            <a:r>
              <a:rPr lang="zh-TW" altLang="en-US" dirty="0" smtClean="0"/>
              <a:t>只有</a:t>
            </a:r>
            <a:r>
              <a:rPr lang="en-US" altLang="zh-TW" dirty="0" err="1" smtClean="0"/>
              <a:t>obdProtocolCommand</a:t>
            </a:r>
            <a:r>
              <a:rPr lang="zh-TW" altLang="en-US" dirty="0" smtClean="0"/>
              <a:t>繼承</a:t>
            </a:r>
            <a:r>
              <a:rPr lang="en-US" altLang="zh-TW" dirty="0" err="1" smtClean="0"/>
              <a:t>obdCommand</a:t>
            </a:r>
            <a:endParaRPr lang="en-US" altLang="zh-TW" dirty="0" smtClean="0"/>
          </a:p>
          <a:p>
            <a:r>
              <a:rPr lang="zh-TW" altLang="en-US" dirty="0" smtClean="0"/>
              <a:t>剩下的</a:t>
            </a:r>
            <a:r>
              <a:rPr lang="en-US" altLang="zh-TW" dirty="0" err="1" smtClean="0"/>
              <a:t>protocolCommand</a:t>
            </a:r>
            <a:r>
              <a:rPr lang="zh-TW" altLang="en-US" dirty="0" smtClean="0"/>
              <a:t>都是繼承</a:t>
            </a:r>
            <a:r>
              <a:rPr lang="en-US" altLang="zh-TW" dirty="0" err="1" smtClean="0"/>
              <a:t>obdProtocolCommand</a:t>
            </a:r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en-US" altLang="zh-TW" dirty="0" err="1" smtClean="0"/>
              <a:t>ProtocolCommand</a:t>
            </a:r>
            <a:r>
              <a:rPr lang="en-US" altLang="zh-TW" dirty="0" smtClean="0"/>
              <a:t> example: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7654" y="3888144"/>
            <a:ext cx="680445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new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SelectProtocolObdCommand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ObdProtocols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AUTO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run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socket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getInputStream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(),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 socket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getOutputStream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Courier New" panose="02070309020205020404" pitchFamily="49" charset="0"/>
              </a:rPr>
              <a:t>());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8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EngineRPMObdCommand</a:t>
            </a:r>
            <a:r>
              <a:rPr lang="en-US" altLang="zh-TW" dirty="0" smtClean="0"/>
              <a:t> Example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817" y="2192552"/>
            <a:ext cx="5476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7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541" y="157865"/>
            <a:ext cx="4207476" cy="740060"/>
          </a:xfrm>
        </p:spPr>
        <p:txBody>
          <a:bodyPr/>
          <a:lstStyle/>
          <a:p>
            <a:r>
              <a:rPr lang="zh-TW" altLang="en-US" dirty="0" smtClean="0"/>
              <a:t>同一作者有作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3074" name="Picture 2" descr="screensh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57" y="0"/>
            <a:ext cx="3790050" cy="673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4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endParaRPr lang="en-US" altLang="zh-TW" dirty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github.com/pires/obd-java-api</a:t>
            </a:r>
            <a:endParaRPr lang="en-US" altLang="zh-TW" dirty="0" smtClean="0"/>
          </a:p>
          <a:p>
            <a:r>
              <a:rPr lang="en-US" altLang="zh-TW" dirty="0" smtClean="0"/>
              <a:t>APP</a:t>
            </a:r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://github.com/pires/android-obd-reader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44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89</Words>
  <Application>Microsoft Office PowerPoint</Application>
  <PresentationFormat>寬螢幕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 Unicode MS</vt:lpstr>
      <vt:lpstr>Microsoft JhengHei UI</vt:lpstr>
      <vt:lpstr>微軟正黑體</vt:lpstr>
      <vt:lpstr>Arial</vt:lpstr>
      <vt:lpstr>Courier New</vt:lpstr>
      <vt:lpstr>Diamond Grid 16x9</vt:lpstr>
      <vt:lpstr>OBD API</vt:lpstr>
      <vt:lpstr>API內全部的程式碼</vt:lpstr>
      <vt:lpstr>obdCommand</vt:lpstr>
      <vt:lpstr>obdProtocolCommand</vt:lpstr>
      <vt:lpstr>EngineRPMObdCommand Example</vt:lpstr>
      <vt:lpstr>同一作者有作APP</vt:lpstr>
      <vt:lpstr>下載網址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2017-08-08T14:21:08Z</dcterms:created>
  <dcterms:modified xsi:type="dcterms:W3CDTF">2017-08-08T15:16:57Z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