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8/30/2017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8/30/2017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8/30/2017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8/30/2017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8/30/2017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8/30/2017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8/30/2017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8/30/2017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8/30/2017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8/30/2017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8/30/2017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Freezframe</a:t>
            </a:r>
            <a:r>
              <a:rPr lang="en-US" altLang="zh-TW" sz="6000" dirty="0"/>
              <a:t> and ECU</a:t>
            </a:r>
            <a:endParaRPr lang="zh-TW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dirty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02  freeze frame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02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02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可以得到故障碼等同使用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03</a:t>
            </a: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而車廠可設定在產生故障碼時把當前的車輛狀況凍結起來，連同故障碼一起記錄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所以增加 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FreezeFrameCommand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可以從 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TroubleCodeCommand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CMD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“02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02”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37" y="3928933"/>
            <a:ext cx="3403714" cy="890202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3349690" y="4208106"/>
            <a:ext cx="3191069" cy="165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40759" y="41064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“02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02”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0045" y="597160"/>
            <a:ext cx="9601200" cy="1142385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ECU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位置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17898"/>
              </p:ext>
            </p:extLst>
          </p:nvPr>
        </p:nvGraphicFramePr>
        <p:xfrm>
          <a:off x="1370045" y="1949632"/>
          <a:ext cx="9874604" cy="38662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1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38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協議類型</a:t>
                      </a: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Header (3Byte, 11bit, 29bit)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Type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Address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ECU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DATA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ISO 9141-2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48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6B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ECU Address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 7Byte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ISO 14230-4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10XXXXXX</a:t>
                      </a:r>
                      <a:r>
                        <a:rPr lang="en-US" sz="2400" kern="100" baseline="-250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F2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ECU Address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 7Byte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SAE J1850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41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6B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ECU Address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 7Byte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ISO 15765-4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CAN Identifier (11bit or 29bit)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 8 Byte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2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74340"/>
            <a:ext cx="9601200" cy="624731"/>
          </a:xfrm>
        </p:spPr>
        <p:txBody>
          <a:bodyPr/>
          <a:lstStyle/>
          <a:p>
            <a:r>
              <a:rPr lang="zh-TW" altLang="en-US" dirty="0"/>
              <a:t>解決辦法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799071"/>
            <a:ext cx="9601200" cy="49921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trike="sngStrik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ObdCommand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 類別增加一個</a:t>
            </a:r>
            <a:r>
              <a:rPr lang="en-US" altLang="zh-TW" strike="sngStrike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protected</a:t>
            </a:r>
            <a:r>
              <a:rPr lang="zh-TW" altLang="en-US" strike="sngStrike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trike="sngStrike" dirty="0" err="1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boolean</a:t>
            </a:r>
            <a:r>
              <a:rPr lang="zh-TW" altLang="en-US" strike="sngStrike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trike="sngStrike" dirty="0" err="1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isEnableGetHeader</a:t>
            </a:r>
            <a:r>
              <a:rPr lang="en-US" altLang="zh-TW" strike="sngStrike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</a:t>
            </a:r>
            <a:r>
              <a:rPr lang="zh-TW" altLang="en-US" strike="sngStrike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trike="sngStrike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false;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trike="sngStrik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ObdCommand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 增加 </a:t>
            </a:r>
            <a:r>
              <a:rPr lang="en-US" altLang="zh-TW" strike="sngStrike" dirty="0" err="1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getIsEnableHeader</a:t>
            </a:r>
            <a:r>
              <a:rPr lang="en-US" altLang="zh-TW" strike="sngStrike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取得是否開起標頭方法</a:t>
            </a:r>
            <a:endParaRPr lang="en-US" altLang="zh-TW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以及在</a:t>
            </a:r>
            <a:r>
              <a:rPr lang="en-US" altLang="zh-TW" strike="sngStrik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HeadersOffCommand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類別裡面在建構子處加上</a:t>
            </a:r>
            <a:r>
              <a:rPr lang="en-US" altLang="zh-TW" strike="sngStrike" dirty="0" err="1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setHeaderOff</a:t>
            </a:r>
            <a:r>
              <a:rPr lang="en-US" altLang="zh-TW" strike="sngStrike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trike="sngStrik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HeadersOnCommand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類別裡面在建構子處加上</a:t>
            </a:r>
            <a:r>
              <a:rPr lang="en-US" altLang="zh-TW" strike="sngStrike" dirty="0" err="1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setHeaderOn</a:t>
            </a:r>
            <a:r>
              <a:rPr lang="en-US" altLang="zh-TW" strike="sngStrike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checkProtocol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685800" lvl="1" indent="-457200"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SelectProtocolCommand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getName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方法取得當前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Protocol</a:t>
            </a:r>
          </a:p>
          <a:p>
            <a:pPr marL="685800" lvl="1" indent="-45720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ISO 9141-2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或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SAE J1850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或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ISO 14230-4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則設定 </a:t>
            </a:r>
            <a:r>
              <a:rPr lang="en-US" altLang="zh-TW" sz="1600" kern="1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dataIndex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+6</a:t>
            </a:r>
          </a:p>
          <a:p>
            <a:pPr marL="685800" lvl="1" indent="-457200">
              <a:buFont typeface="Wingdings" panose="05000000000000000000" pitchFamily="2" charset="2"/>
              <a:buChar char="l"/>
            </a:pP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ISO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15765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則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res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先補一個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600" kern="1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dataIndex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+3</a:t>
            </a:r>
          </a:p>
          <a:p>
            <a:pPr marL="685800" lvl="1" indent="-457200">
              <a:buFont typeface="Wingdings" panose="05000000000000000000" pitchFamily="2" charset="2"/>
              <a:buChar char="l"/>
            </a:pP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 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AUTO</a:t>
            </a:r>
            <a:r>
              <a:rPr lang="zh-TW" altLang="en-US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則 </a:t>
            </a:r>
            <a:r>
              <a:rPr lang="en-US" altLang="zh-TW" sz="1600" kern="1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dataIndex</a:t>
            </a:r>
            <a:r>
              <a:rPr lang="en-US" altLang="zh-TW" sz="16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 = 0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performCalculations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需要改成在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Buf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前加上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dataIndex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6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09600" y="27051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傳送資料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sendCommand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OutputStream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3759200" y="27051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接收資料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readResult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InputStream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6908800" y="1905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接收原始資料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readRawData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InputStream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946400" y="3048000"/>
            <a:ext cx="6223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848600" y="1104901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08800" y="3390900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處理資料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fillBuffer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向下箭號 12"/>
          <p:cNvSpPr/>
          <p:nvPr/>
        </p:nvSpPr>
        <p:spPr>
          <a:xfrm rot="18629700">
            <a:off x="9197270" y="3863357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908800" y="17907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檢查錯誤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checkError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908800" y="4991099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計算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抽象類別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altLang="zh-TW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performCulations</a:t>
            </a:r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右彎箭號 2"/>
          <p:cNvSpPr/>
          <p:nvPr/>
        </p:nvSpPr>
        <p:spPr>
          <a:xfrm>
            <a:off x="4711700" y="403653"/>
            <a:ext cx="2092754" cy="2085547"/>
          </a:xfrm>
          <a:prstGeom prst="bentArrow">
            <a:avLst>
              <a:gd name="adj1" fmla="val 8384"/>
              <a:gd name="adj2" fmla="val 11216"/>
              <a:gd name="adj3" fmla="val 25000"/>
              <a:gd name="adj4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570813" y="403652"/>
            <a:ext cx="1323889" cy="569129"/>
          </a:xfrm>
        </p:spPr>
        <p:txBody>
          <a:bodyPr>
            <a:normAutofit/>
          </a:bodyPr>
          <a:lstStyle/>
          <a:p>
            <a:r>
              <a:rPr lang="zh-TW" altLang="en-US" dirty="0"/>
              <a:t>流程</a:t>
            </a:r>
          </a:p>
        </p:txBody>
      </p:sp>
      <p:sp>
        <p:nvSpPr>
          <p:cNvPr id="18" name="橢圓 17"/>
          <p:cNvSpPr/>
          <p:nvPr/>
        </p:nvSpPr>
        <p:spPr>
          <a:xfrm>
            <a:off x="9724978" y="4146274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開頭新增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TW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檢查協議</a:t>
            </a:r>
            <a:endParaRPr lang="en-US" altLang="zh-TW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checkProtocol</a:t>
            </a:r>
            <a:r>
              <a:rPr lang="en-US" altLang="zh-TW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向下箭號 18"/>
          <p:cNvSpPr/>
          <p:nvPr/>
        </p:nvSpPr>
        <p:spPr>
          <a:xfrm rot="14272241">
            <a:off x="9163037" y="4832074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7778750" y="2705101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95400" y="2296930"/>
            <a:ext cx="3490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Example1(</a:t>
            </a:r>
            <a:r>
              <a:rPr lang="en-US" altLang="zh-TW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SpeedCommand</a:t>
            </a:r>
            <a:r>
              <a:rPr lang="en-US" altLang="zh-TW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400" y="4126504"/>
            <a:ext cx="3490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Example2(</a:t>
            </a:r>
            <a:r>
              <a:rPr lang="en-US" altLang="zh-TW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RPMCommand</a:t>
            </a:r>
            <a:r>
              <a:rPr lang="en-US" altLang="zh-TW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95399" y="2856906"/>
            <a:ext cx="9183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performCalculations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// Ignore first two bytes [</a:t>
            </a:r>
            <a:r>
              <a:rPr lang="en-US" altLang="zh-TW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hh</a:t>
            </a:r>
            <a:r>
              <a:rPr lang="en-US" altLang="zh-TW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hh</a:t>
            </a:r>
            <a:r>
              <a:rPr lang="en-US" altLang="zh-TW" u="sng" dirty="0">
                <a:solidFill>
                  <a:srgbClr val="3F7F5F"/>
                </a:solidFill>
                <a:latin typeface="Consolas" panose="020B0609020204030204" pitchFamily="49" charset="0"/>
              </a:rPr>
              <a:t>] of the response.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metricSpeed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dataIndex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+ 2);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1295399" y="4582615"/>
            <a:ext cx="10319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performCalculations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// ignore first two bytes [41 0C] of the response((A*256)+B)/4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0000C0"/>
                </a:solidFill>
                <a:latin typeface="Consolas" panose="020B0609020204030204" pitchFamily="49" charset="0"/>
              </a:rPr>
              <a:t>rpm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 err="1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dataIndex</a:t>
            </a:r>
            <a:r>
              <a:rPr lang="zh-TW" alt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2) * 256 + </a:t>
            </a:r>
            <a:r>
              <a:rPr lang="en-US" altLang="zh-TW" dirty="0" err="1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dataIndex</a:t>
            </a:r>
            <a:r>
              <a:rPr lang="zh-TW" alt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3)) / 4;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95399" y="833911"/>
            <a:ext cx="93726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checkProtocol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         new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SelectProtocolCommand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ObdProtocols</a:t>
            </a:r>
            <a:r>
              <a:rPr lang="en-US" altLang="zh-TW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latin typeface="Consolas" panose="020B0609020204030204" pitchFamily="49" charset="0"/>
              </a:rPr>
              <a:t>valuesOf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(protocol))</a:t>
            </a:r>
            <a:endParaRPr lang="en-US" altLang="zh-TW" b="1" dirty="0">
              <a:solidFill>
                <a:srgbClr val="7F0055"/>
              </a:solidFill>
              <a:latin typeface="Consolas" panose="020B0609020204030204" pitchFamily="49" charset="0"/>
              <a:cs typeface="Consolas"/>
            </a:endParaRPr>
          </a:p>
          <a:p>
            <a:r>
              <a:rPr lang="en-US" altLang="zh-TW" b="1">
                <a:solidFill>
                  <a:srgbClr val="7F0055"/>
                </a:solidFill>
                <a:latin typeface="Consolas" panose="020B0609020204030204" pitchFamily="49" charset="0"/>
              </a:rPr>
              <a:t>         Switch case : </a:t>
            </a:r>
            <a:r>
              <a:rPr lang="zh-TW" altLang="en-US" b="1">
                <a:latin typeface="Consolas" panose="020B0609020204030204" pitchFamily="49" charset="0"/>
              </a:rPr>
              <a:t>根據協議設定</a:t>
            </a:r>
            <a:r>
              <a:rPr lang="en-US" altLang="zh-TW" b="1" dirty="0" err="1">
                <a:latin typeface="Consolas" panose="020B0609020204030204" pitchFamily="49" charset="0"/>
              </a:rPr>
              <a:t>DataIndex</a:t>
            </a:r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4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353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Diamond Grid 16x9</vt:lpstr>
      <vt:lpstr>Freezframe and ECU</vt:lpstr>
      <vt:lpstr>Service 02  freeze frame data</vt:lpstr>
      <vt:lpstr>ECU 位置</vt:lpstr>
      <vt:lpstr>解決辦法</vt:lpstr>
      <vt:lpstr>流程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Freezframe and ECU</dc:title>
  <dc:creator/>
  <cp:keywords/>
  <cp:lastModifiedBy/>
  <cp:revision>5</cp:revision>
  <dcterms:created xsi:type="dcterms:W3CDTF">2017-08-22T11:10:02Z</dcterms:created>
  <dcterms:modified xsi:type="dcterms:W3CDTF">2017-08-30T07:27:53Z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