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1" r:id="rId3"/>
    <p:sldId id="265" r:id="rId4"/>
    <p:sldId id="266" r:id="rId5"/>
    <p:sldId id="267" r:id="rId6"/>
    <p:sldId id="269" r:id="rId7"/>
    <p:sldId id="268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9/26/2017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2017/9/26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TW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2017/9/26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2017/9/26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2017/9/26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TW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2000"/>
            </a:lvl2pPr>
            <a:lvl3pPr marL="914400" indent="0" latinLnBrk="0">
              <a:buNone/>
              <a:defRPr lang="zh-TW" sz="1800"/>
            </a:lvl3pPr>
            <a:lvl4pPr marL="1371600" indent="0" latinLnBrk="0">
              <a:buNone/>
              <a:defRPr lang="zh-TW" sz="1600"/>
            </a:lvl4pPr>
            <a:lvl5pPr marL="1828800" indent="0" latinLnBrk="0">
              <a:buNone/>
              <a:defRPr lang="zh-TW" sz="1600"/>
            </a:lvl5pPr>
            <a:lvl6pPr marL="2286000" indent="0" latinLnBrk="0">
              <a:buNone/>
              <a:defRPr lang="zh-TW" sz="1600"/>
            </a:lvl6pPr>
            <a:lvl7pPr marL="2743200" indent="0" latinLnBrk="0">
              <a:buNone/>
              <a:defRPr lang="zh-TW" sz="1600"/>
            </a:lvl7pPr>
            <a:lvl8pPr marL="3200400" indent="0" latinLnBrk="0">
              <a:buNone/>
              <a:defRPr lang="zh-TW" sz="1600"/>
            </a:lvl8pPr>
            <a:lvl9pPr marL="3657600" indent="0" latinLnBrk="0">
              <a:buNone/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58" name="直線接點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800"/>
            </a:lvl6pPr>
            <a:lvl7pPr latinLnBrk="0">
              <a:defRPr lang="zh-TW" sz="1800"/>
            </a:lvl7pPr>
            <a:lvl8pPr latinLnBrk="0">
              <a:defRPr lang="zh-TW" sz="1800"/>
            </a:lvl8pPr>
            <a:lvl9pPr latinLnBrk="0">
              <a:defRPr lang="zh-TW"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2017/9/26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2017/9/26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2017/9/26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版面配置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2017/9/26</a:t>
            </a:fld>
            <a:endParaRPr lang="zh-TW"/>
          </a:p>
        </p:txBody>
      </p:sp>
      <p:sp>
        <p:nvSpPr>
          <p:cNvPr id="213" name="頁尾版面配置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214" name="投影片編號版面配置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2017/9/26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TW" sz="2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TW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線接點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1B2453-8663-4C69-AF73-9FD7B1DEC5D0}" type="datetime1">
              <a:rPr lang="en-US" altLang="zh-TW" smtClean="0"/>
              <a:pPr/>
              <a:t>9/26/2017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48" name="直線接點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/>
              <a:t>API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V2.0</a:t>
            </a:r>
            <a:endParaRPr lang="zh-TW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製作人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羅俊奕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174340"/>
            <a:ext cx="9601200" cy="624731"/>
          </a:xfrm>
        </p:spPr>
        <p:txBody>
          <a:bodyPr/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V2.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header</a:t>
            </a:r>
            <a:r>
              <a:rPr lang="zh-TW" altLang="en-US" dirty="0" smtClean="0"/>
              <a:t> 功能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0" y="799071"/>
            <a:ext cx="9601200" cy="52557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HeaderResultCommand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Class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繼承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ObdCommand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建構方式為需傳入一個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ObdCommand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之類別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增加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getProtocol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方法取得當前協議之字母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增加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setDataIndex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(char protocol)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方法來設定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DataIndex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之值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(X)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無用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Override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readRawData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()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以及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fillBuffer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readRawData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裡面先檢查是否是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之協議如果是則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先補上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以及在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fillBuffer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Buf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值前面的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header data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轉存到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之後面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02920" indent="-457200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063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屬性與</a:t>
            </a:r>
            <a:r>
              <a:rPr lang="zh-TW" altLang="en-US" dirty="0"/>
              <a:t>建</a:t>
            </a:r>
            <a:r>
              <a:rPr lang="zh-TW" altLang="en-US" dirty="0" smtClean="0"/>
              <a:t>構方</a:t>
            </a:r>
            <a:r>
              <a:rPr lang="zh-TW" altLang="en-US" dirty="0"/>
              <a:t>式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335696"/>
            <a:ext cx="9601200" cy="31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1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100199"/>
            <a:ext cx="9601200" cy="632969"/>
          </a:xfrm>
        </p:spPr>
        <p:txBody>
          <a:bodyPr/>
          <a:lstStyle/>
          <a:p>
            <a:r>
              <a:rPr lang="en-US" altLang="zh-TW" dirty="0" err="1" smtClean="0"/>
              <a:t>getProtocol</a:t>
            </a:r>
            <a:r>
              <a:rPr lang="en-US" altLang="zh-TW" dirty="0" smtClean="0"/>
              <a:t>() </a:t>
            </a:r>
            <a:r>
              <a:rPr lang="en-US" altLang="zh-TW" dirty="0" err="1" smtClean="0"/>
              <a:t>setDataIndex</a:t>
            </a:r>
            <a:r>
              <a:rPr lang="en-US" altLang="zh-TW" dirty="0" smtClean="0"/>
              <a:t>()</a:t>
            </a:r>
            <a:r>
              <a:rPr lang="zh-TW" altLang="en-US" dirty="0" smtClean="0"/>
              <a:t>兩個方法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611" y="733168"/>
            <a:ext cx="8029832" cy="59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609600" y="2705101"/>
            <a:ext cx="2159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傳送資料</a:t>
            </a:r>
            <a:endParaRPr lang="en-US" altLang="zh-TW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sendCommand</a:t>
            </a:r>
            <a:endParaRPr lang="en-US" altLang="zh-TW" sz="1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altLang="zh-TW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OutputStream</a:t>
            </a:r>
            <a:r>
              <a:rPr lang="en-US" altLang="zh-TW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TW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橢圓 4"/>
          <p:cNvSpPr/>
          <p:nvPr/>
        </p:nvSpPr>
        <p:spPr>
          <a:xfrm>
            <a:off x="3759200" y="2705101"/>
            <a:ext cx="2159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接收資料</a:t>
            </a:r>
            <a:endParaRPr lang="en-US" altLang="zh-TW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readResult</a:t>
            </a:r>
            <a:endParaRPr lang="en-US" altLang="zh-TW" sz="1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altLang="zh-TW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InputStream</a:t>
            </a:r>
            <a:r>
              <a:rPr lang="en-US" altLang="zh-TW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TW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橢圓 8"/>
          <p:cNvSpPr/>
          <p:nvPr/>
        </p:nvSpPr>
        <p:spPr>
          <a:xfrm>
            <a:off x="6908800" y="190501"/>
            <a:ext cx="2159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接收原始資料</a:t>
            </a:r>
            <a:endParaRPr lang="en-US" altLang="zh-TW" sz="1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readRawData</a:t>
            </a:r>
            <a:endParaRPr lang="en-US" altLang="zh-TW" sz="1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altLang="zh-TW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InputStream</a:t>
            </a:r>
            <a:r>
              <a:rPr lang="en-US" altLang="zh-TW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zh-TW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2946400" y="3048000"/>
            <a:ext cx="6223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7848600" y="1104901"/>
            <a:ext cx="4191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908800" y="3390900"/>
            <a:ext cx="2159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處理資料</a:t>
            </a:r>
            <a:endParaRPr lang="en-US" altLang="zh-TW" sz="1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fillBuffer</a:t>
            </a:r>
            <a:r>
              <a:rPr lang="en-US" altLang="zh-TW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endParaRPr lang="zh-TW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908800" y="1790701"/>
            <a:ext cx="2159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檢查錯誤</a:t>
            </a:r>
            <a:endParaRPr lang="en-US" altLang="zh-TW" sz="1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TW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checkError</a:t>
            </a:r>
            <a:r>
              <a:rPr lang="en-US" altLang="zh-TW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endParaRPr lang="zh-TW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6908800" y="4991099"/>
            <a:ext cx="2159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計算</a:t>
            </a:r>
            <a:r>
              <a:rPr lang="en-US" altLang="zh-TW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TW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抽象類別</a:t>
            </a:r>
            <a:r>
              <a:rPr lang="en-US" altLang="zh-TW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  <a:p>
            <a:pPr algn="ctr"/>
            <a:r>
              <a:rPr lang="en-US" altLang="zh-TW" sz="1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performCulations</a:t>
            </a:r>
            <a:r>
              <a:rPr lang="en-US" altLang="zh-TW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endParaRPr lang="zh-TW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右彎箭號 2"/>
          <p:cNvSpPr/>
          <p:nvPr/>
        </p:nvSpPr>
        <p:spPr>
          <a:xfrm>
            <a:off x="4711700" y="403653"/>
            <a:ext cx="2092754" cy="2085547"/>
          </a:xfrm>
          <a:prstGeom prst="bentArrow">
            <a:avLst>
              <a:gd name="adj1" fmla="val 8384"/>
              <a:gd name="adj2" fmla="val 11216"/>
              <a:gd name="adj3" fmla="val 25000"/>
              <a:gd name="adj4" fmla="val 55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570813" y="403652"/>
            <a:ext cx="1323889" cy="56912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流程</a:t>
            </a:r>
            <a:endParaRPr lang="zh-TW" altLang="en-US" dirty="0"/>
          </a:p>
        </p:txBody>
      </p:sp>
      <p:sp>
        <p:nvSpPr>
          <p:cNvPr id="20" name="向下箭號 19"/>
          <p:cNvSpPr/>
          <p:nvPr/>
        </p:nvSpPr>
        <p:spPr>
          <a:xfrm>
            <a:off x="7778750" y="2705101"/>
            <a:ext cx="4191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7763476" y="4305299"/>
            <a:ext cx="4191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0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94254" y="108437"/>
            <a:ext cx="9601200" cy="641206"/>
          </a:xfrm>
        </p:spPr>
        <p:txBody>
          <a:bodyPr/>
          <a:lstStyle/>
          <a:p>
            <a:r>
              <a:rPr lang="zh-TW" altLang="en-US" dirty="0" smtClean="0"/>
              <a:t>覆寫 </a:t>
            </a:r>
            <a:r>
              <a:rPr lang="en-US" altLang="zh-TW" dirty="0" err="1" smtClean="0"/>
              <a:t>readRawData</a:t>
            </a:r>
            <a:r>
              <a:rPr lang="zh-TW" altLang="en-US" dirty="0" smtClean="0"/>
              <a:t> 方法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992" y="735332"/>
            <a:ext cx="10487723" cy="612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1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67248"/>
            <a:ext cx="9601200" cy="591779"/>
          </a:xfrm>
        </p:spPr>
        <p:txBody>
          <a:bodyPr/>
          <a:lstStyle/>
          <a:p>
            <a:r>
              <a:rPr lang="zh-TW" altLang="en-US" dirty="0" smtClean="0"/>
              <a:t>覆寫 </a:t>
            </a:r>
            <a:r>
              <a:rPr lang="en-US" altLang="zh-TW" dirty="0" err="1" smtClean="0"/>
              <a:t>fillBuffer</a:t>
            </a:r>
            <a:r>
              <a:rPr lang="zh-TW" altLang="en-US" dirty="0" smtClean="0"/>
              <a:t>方法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659027"/>
            <a:ext cx="10072816" cy="610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3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覆寫</a:t>
            </a:r>
            <a:r>
              <a:rPr lang="en-US" altLang="zh-TW" dirty="0" smtClean="0"/>
              <a:t>GET</a:t>
            </a:r>
            <a:r>
              <a:rPr lang="zh-TW" altLang="en-US" dirty="0" smtClean="0"/>
              <a:t>方法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980" y="1646238"/>
            <a:ext cx="7322819" cy="454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7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在使用此</a:t>
            </a:r>
            <a:r>
              <a:rPr lang="en-US" altLang="zh-TW" dirty="0" smtClean="0"/>
              <a:t>Command</a:t>
            </a:r>
            <a:r>
              <a:rPr lang="zh-TW" altLang="en-US" dirty="0" smtClean="0"/>
              <a:t>前，無法得知是否已經使用</a:t>
            </a:r>
            <a:r>
              <a:rPr lang="en-US" altLang="zh-TW" dirty="0" err="1" smtClean="0"/>
              <a:t>headerOnCommand</a:t>
            </a:r>
            <a:r>
              <a:rPr lang="zh-TW" altLang="en-US" dirty="0" smtClean="0"/>
              <a:t>所以必須得先使用 </a:t>
            </a:r>
            <a:r>
              <a:rPr lang="en-US" altLang="zh-TW" dirty="0" err="1" smtClean="0"/>
              <a:t>headerOnCom</a:t>
            </a:r>
            <a:r>
              <a:rPr lang="en-US" altLang="zh-TW" dirty="0" err="1" smtClean="0"/>
              <a:t>mand</a:t>
            </a:r>
            <a:r>
              <a:rPr lang="en-US" altLang="zh-TW" dirty="0" smtClean="0"/>
              <a:t>() </a:t>
            </a:r>
            <a:r>
              <a:rPr lang="zh-TW" altLang="en-US" dirty="0" smtClean="0"/>
              <a:t>以及 </a:t>
            </a:r>
            <a:r>
              <a:rPr lang="en-US" altLang="zh-TW" dirty="0" err="1" smtClean="0"/>
              <a:t>describeProtocolCommand</a:t>
            </a:r>
            <a:r>
              <a:rPr lang="en-US" altLang="zh-TW" dirty="0" smtClean="0"/>
              <a:t>()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使用完畢 不使用有</a:t>
            </a:r>
            <a:r>
              <a:rPr lang="en-US" altLang="zh-TW" dirty="0" smtClean="0"/>
              <a:t>header</a:t>
            </a:r>
            <a:r>
              <a:rPr lang="zh-TW" altLang="en-US" dirty="0" smtClean="0"/>
              <a:t>時 </a:t>
            </a:r>
            <a:r>
              <a:rPr lang="zh-TW" altLang="en-US" dirty="0" smtClean="0"/>
              <a:t>，得使用</a:t>
            </a:r>
            <a:r>
              <a:rPr lang="en-US" altLang="zh-TW" dirty="0" err="1" smtClean="0"/>
              <a:t>headerOffCommand</a:t>
            </a:r>
            <a:r>
              <a:rPr lang="en-US" altLang="zh-TW" dirty="0" smtClean="0"/>
              <a:t>()</a:t>
            </a:r>
            <a:r>
              <a:rPr lang="zh-TW" altLang="en-US" dirty="0" smtClean="0"/>
              <a:t>才能夠讓無標頭指令正常使用。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554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菱格紋簡報 (寬螢幕)</Template>
  <TotalTime>0</TotalTime>
  <Words>200</Words>
  <Application>Microsoft Office PowerPoint</Application>
  <PresentationFormat>寬螢幕</PresentationFormat>
  <Paragraphs>35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Microsoft JhengHei UI</vt:lpstr>
      <vt:lpstr>微軟正黑體</vt:lpstr>
      <vt:lpstr>標楷體</vt:lpstr>
      <vt:lpstr>Arial</vt:lpstr>
      <vt:lpstr>Diamond Grid 16x9</vt:lpstr>
      <vt:lpstr>API V2.0</vt:lpstr>
      <vt:lpstr>API V2. 0 新增header 功能 </vt:lpstr>
      <vt:lpstr>屬性與建構方式</vt:lpstr>
      <vt:lpstr>getProtocol() setDataIndex()兩個方法</vt:lpstr>
      <vt:lpstr>流程</vt:lpstr>
      <vt:lpstr>覆寫 readRawData 方法</vt:lpstr>
      <vt:lpstr>覆寫 fillBuffer方法</vt:lpstr>
      <vt:lpstr>覆寫GET方法</vt:lpstr>
      <vt:lpstr>注意事項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2017-08-22T11:10:02Z</dcterms:created>
  <dcterms:modified xsi:type="dcterms:W3CDTF">2017-09-26T05:54:40Z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