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0"/>
  </p:notesMasterIdLst>
  <p:handoutMasterIdLst>
    <p:handoutMasterId r:id="rId11"/>
  </p:handoutMasterIdLst>
  <p:sldIdLst>
    <p:sldId id="261" r:id="rId3"/>
    <p:sldId id="263" r:id="rId4"/>
    <p:sldId id="262" r:id="rId5"/>
    <p:sldId id="267" r:id="rId6"/>
    <p:sldId id="264" r:id="rId7"/>
    <p:sldId id="266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TW" sz="1200"/>
            </a:lvl1pPr>
          </a:lstStyle>
          <a:p>
            <a:fld id="{59041DB8-B66F-4DC8-A96E-33677E0F90FF}" type="datetimeFigureOut">
              <a:rPr lang="en-US" altLang="zh-TW" smtClean="0"/>
              <a:t>10/11/2017</a:t>
            </a:fld>
            <a:endParaRPr 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TW" sz="1200"/>
            </a:lvl1pPr>
          </a:lstStyle>
          <a:p>
            <a:fld id="{1604A0D4-B89B-4ADD-AF9E-38636B40EE4E}" type="slidenum">
              <a:rPr lang="zh-TW" smtClean="0"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TW" sz="1200"/>
            </a:lvl1pPr>
          </a:lstStyle>
          <a:p>
            <a:fld id="{DEB49C4A-65AC-492D-9701-81B46C3AD0E4}" type="datetimeFigureOut">
              <a:t>2017/10/11</a:t>
            </a:fld>
            <a:endParaRPr lang="zh-TW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TW" sz="1200"/>
            </a:lvl1pPr>
          </a:lstStyle>
          <a:p>
            <a:fld id="{82869989-EB00-4EE7-BCB5-25BDC5BB29F8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群組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直線接點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接點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接點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接點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群組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直線接點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線接點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線接點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線接點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線接點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群組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直線接點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直線接點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線接點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線接點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線接點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直線接點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線接點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線接點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線接點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線接點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群組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直線接點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線接點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線接點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線接點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接點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群組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直線接點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直線接點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線接點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線接點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線接點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直線接點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接點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接點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接點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接點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 latinLnBrk="0">
              <a:lnSpc>
                <a:spcPct val="76000"/>
              </a:lnSpc>
              <a:defRPr lang="zh-TW" sz="8000" cap="none" baseline="0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 latinLnBrk="0">
              <a:spcBef>
                <a:spcPts val="0"/>
              </a:spcBef>
              <a:buNone/>
              <a:defRPr lang="zh-TW" sz="2000" b="0">
                <a:solidFill>
                  <a:schemeClr val="accent1"/>
                </a:solidFill>
              </a:defRPr>
            </a:lvl1pPr>
            <a:lvl2pPr marL="457200" indent="0" algn="ctr" latinLnBrk="0">
              <a:buNone/>
              <a:defRPr lang="zh-TW" sz="2000"/>
            </a:lvl2pPr>
            <a:lvl3pPr marL="914400" indent="0" algn="ctr" latinLnBrk="0">
              <a:buNone/>
              <a:defRPr lang="zh-TW" sz="1800"/>
            </a:lvl3pPr>
            <a:lvl4pPr marL="1371600" indent="0" algn="ctr" latinLnBrk="0">
              <a:buNone/>
              <a:defRPr lang="zh-TW" sz="1600"/>
            </a:lvl4pPr>
            <a:lvl5pPr marL="1828800" indent="0" algn="ctr" latinLnBrk="0">
              <a:buNone/>
              <a:defRPr lang="zh-TW" sz="1600"/>
            </a:lvl5pPr>
            <a:lvl6pPr marL="2286000" indent="0" algn="ctr" latinLnBrk="0">
              <a:buNone/>
              <a:defRPr lang="zh-TW" sz="1600"/>
            </a:lvl6pPr>
            <a:lvl7pPr marL="2743200" indent="0" algn="ctr" latinLnBrk="0">
              <a:buNone/>
              <a:defRPr lang="zh-TW" sz="1600"/>
            </a:lvl7pPr>
            <a:lvl8pPr marL="3200400" indent="0" algn="ctr" latinLnBrk="0">
              <a:buNone/>
              <a:defRPr lang="zh-TW" sz="1600"/>
            </a:lvl8pPr>
            <a:lvl9pPr marL="3657600" indent="0" algn="ctr" latinLnBrk="0">
              <a:buNone/>
              <a:defRPr lang="zh-TW"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dirty="0"/>
          </a:p>
        </p:txBody>
      </p:sp>
      <p:cxnSp>
        <p:nvCxnSpPr>
          <p:cNvPr id="58" name="直線接點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垂直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垂直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t>2017/10/11</a:t>
            </a:fld>
            <a:endParaRPr 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標題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垂直文字版面配置區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t>2017/10/11</a:t>
            </a:fld>
            <a:endParaRPr 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t>2017/10/11</a:t>
            </a:fld>
            <a:endParaRPr 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直線接點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接點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接點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群組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直線接點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線接點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線接點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線接點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線接點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群組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直線接點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線接點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線接點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線接點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線接點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直線接點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線接點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線接點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線接點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線接點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群組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直線接點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線接點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線接點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接點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線接點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群組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直線接點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線接點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線接點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線接點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線接點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直線接點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接點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接點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接點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線接點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 latinLnBrk="0">
              <a:lnSpc>
                <a:spcPct val="85000"/>
              </a:lnSpc>
              <a:defRPr lang="zh-TW" sz="6000" cap="none" baseline="0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TW" sz="20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zh-TW" sz="2000"/>
            </a:lvl2pPr>
            <a:lvl3pPr marL="914400" indent="0" latinLnBrk="0">
              <a:buNone/>
              <a:defRPr lang="zh-TW" sz="1800"/>
            </a:lvl3pPr>
            <a:lvl4pPr marL="1371600" indent="0" latinLnBrk="0">
              <a:buNone/>
              <a:defRPr lang="zh-TW" sz="1600"/>
            </a:lvl4pPr>
            <a:lvl5pPr marL="1828800" indent="0" latinLnBrk="0">
              <a:buNone/>
              <a:defRPr lang="zh-TW" sz="1600"/>
            </a:lvl5pPr>
            <a:lvl6pPr marL="2286000" indent="0" latinLnBrk="0">
              <a:buNone/>
              <a:defRPr lang="zh-TW" sz="1600"/>
            </a:lvl6pPr>
            <a:lvl7pPr marL="2743200" indent="0" latinLnBrk="0">
              <a:buNone/>
              <a:defRPr lang="zh-TW" sz="1600"/>
            </a:lvl7pPr>
            <a:lvl8pPr marL="3200400" indent="0" latinLnBrk="0">
              <a:buNone/>
              <a:defRPr lang="zh-TW" sz="1600"/>
            </a:lvl8pPr>
            <a:lvl9pPr marL="3657600" indent="0" latinLnBrk="0">
              <a:buNone/>
              <a:defRPr lang="zh-TW"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cxnSp>
        <p:nvCxnSpPr>
          <p:cNvPr id="58" name="直線接點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 latinLnBrk="0">
              <a:defRPr lang="zh-TW" sz="2000"/>
            </a:lvl1pPr>
            <a:lvl2pPr latinLnBrk="0">
              <a:defRPr lang="zh-TW" sz="1800"/>
            </a:lvl2pPr>
            <a:lvl3pPr latinLnBrk="0">
              <a:defRPr lang="zh-TW" sz="1600"/>
            </a:lvl3pPr>
            <a:lvl4pPr latinLnBrk="0">
              <a:defRPr lang="zh-TW" sz="1400"/>
            </a:lvl4pPr>
            <a:lvl5pPr latinLnBrk="0">
              <a:defRPr lang="zh-TW" sz="1400"/>
            </a:lvl5pPr>
            <a:lvl6pPr latinLnBrk="0">
              <a:defRPr lang="zh-TW" sz="1800"/>
            </a:lvl6pPr>
            <a:lvl7pPr latinLnBrk="0">
              <a:defRPr lang="zh-TW" sz="1800"/>
            </a:lvl7pPr>
            <a:lvl8pPr latinLnBrk="0">
              <a:defRPr lang="zh-TW" sz="1800"/>
            </a:lvl8pPr>
            <a:lvl9pPr latinLnBrk="0">
              <a:defRPr lang="zh-TW"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 latinLnBrk="0">
              <a:defRPr lang="zh-TW" sz="2000"/>
            </a:lvl1pPr>
            <a:lvl2pPr latinLnBrk="0">
              <a:defRPr lang="zh-TW" sz="1800"/>
            </a:lvl2pPr>
            <a:lvl3pPr latinLnBrk="0">
              <a:defRPr lang="zh-TW" sz="1600"/>
            </a:lvl3pPr>
            <a:lvl4pPr latinLnBrk="0">
              <a:defRPr lang="zh-TW" sz="1400"/>
            </a:lvl4pPr>
            <a:lvl5pPr latinLnBrk="0">
              <a:defRPr lang="zh-TW" sz="1400"/>
            </a:lvl5pPr>
            <a:lvl6pPr latinLnBrk="0">
              <a:defRPr lang="zh-TW" sz="1800"/>
            </a:lvl6pPr>
            <a:lvl7pPr latinLnBrk="0">
              <a:defRPr lang="zh-TW" sz="1800"/>
            </a:lvl7pPr>
            <a:lvl8pPr latinLnBrk="0">
              <a:defRPr lang="zh-TW" sz="1800"/>
            </a:lvl8pPr>
            <a:lvl9pPr latinLnBrk="0">
              <a:defRPr lang="zh-TW"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t>2017/10/11</a:t>
            </a:fld>
            <a:endParaRPr 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TW" sz="2000" b="0">
                <a:solidFill>
                  <a:schemeClr val="accent1"/>
                </a:solidFill>
              </a:defRPr>
            </a:lvl1pPr>
            <a:lvl2pPr marL="457200" indent="0" latinLnBrk="0">
              <a:buNone/>
              <a:defRPr lang="zh-TW" sz="2000" b="1"/>
            </a:lvl2pPr>
            <a:lvl3pPr marL="914400" indent="0" latinLnBrk="0">
              <a:buNone/>
              <a:defRPr lang="zh-TW" sz="1800" b="1"/>
            </a:lvl3pPr>
            <a:lvl4pPr marL="1371600" indent="0" latinLnBrk="0">
              <a:buNone/>
              <a:defRPr lang="zh-TW" sz="1600" b="1"/>
            </a:lvl4pPr>
            <a:lvl5pPr marL="1828800" indent="0" latinLnBrk="0">
              <a:buNone/>
              <a:defRPr lang="zh-TW" sz="1600" b="1"/>
            </a:lvl5pPr>
            <a:lvl6pPr marL="2286000" indent="0" latinLnBrk="0">
              <a:buNone/>
              <a:defRPr lang="zh-TW" sz="1600" b="1"/>
            </a:lvl6pPr>
            <a:lvl7pPr marL="2743200" indent="0" latinLnBrk="0">
              <a:buNone/>
              <a:defRPr lang="zh-TW" sz="1600" b="1"/>
            </a:lvl7pPr>
            <a:lvl8pPr marL="3200400" indent="0" latinLnBrk="0">
              <a:buNone/>
              <a:defRPr lang="zh-TW" sz="1600" b="1"/>
            </a:lvl8pPr>
            <a:lvl9pPr marL="3657600" indent="0" latinLnBrk="0">
              <a:buNone/>
              <a:defRPr lang="zh-TW"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 latinLnBrk="0">
              <a:defRPr lang="zh-TW" sz="2000"/>
            </a:lvl1pPr>
            <a:lvl2pPr latinLnBrk="0">
              <a:defRPr lang="zh-TW" sz="1800"/>
            </a:lvl2pPr>
            <a:lvl3pPr latinLnBrk="0">
              <a:defRPr lang="zh-TW" sz="1600"/>
            </a:lvl3pPr>
            <a:lvl4pPr latinLnBrk="0">
              <a:defRPr lang="zh-TW" sz="1400"/>
            </a:lvl4pPr>
            <a:lvl5pPr latinLnBrk="0">
              <a:defRPr lang="zh-TW" sz="1400"/>
            </a:lvl5pPr>
            <a:lvl6pPr latinLnBrk="0">
              <a:defRPr lang="zh-TW" sz="1600"/>
            </a:lvl6pPr>
            <a:lvl7pPr latinLnBrk="0">
              <a:defRPr lang="zh-TW" sz="1600"/>
            </a:lvl7pPr>
            <a:lvl8pPr latinLnBrk="0">
              <a:defRPr lang="zh-TW" sz="1600"/>
            </a:lvl8pPr>
            <a:lvl9pPr latinLnBrk="0">
              <a:defRPr lang="zh-TW"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TW" sz="2000" b="0">
                <a:solidFill>
                  <a:schemeClr val="accent1"/>
                </a:solidFill>
              </a:defRPr>
            </a:lvl1pPr>
            <a:lvl2pPr marL="457200" indent="0" latinLnBrk="0">
              <a:buNone/>
              <a:defRPr lang="zh-TW" sz="2000" b="1"/>
            </a:lvl2pPr>
            <a:lvl3pPr marL="914400" indent="0" latinLnBrk="0">
              <a:buNone/>
              <a:defRPr lang="zh-TW" sz="1800" b="1"/>
            </a:lvl3pPr>
            <a:lvl4pPr marL="1371600" indent="0" latinLnBrk="0">
              <a:buNone/>
              <a:defRPr lang="zh-TW" sz="1600" b="1"/>
            </a:lvl4pPr>
            <a:lvl5pPr marL="1828800" indent="0" latinLnBrk="0">
              <a:buNone/>
              <a:defRPr lang="zh-TW" sz="1600" b="1"/>
            </a:lvl5pPr>
            <a:lvl6pPr marL="2286000" indent="0" latinLnBrk="0">
              <a:buNone/>
              <a:defRPr lang="zh-TW" sz="1600" b="1"/>
            </a:lvl6pPr>
            <a:lvl7pPr marL="2743200" indent="0" latinLnBrk="0">
              <a:buNone/>
              <a:defRPr lang="zh-TW" sz="1600" b="1"/>
            </a:lvl7pPr>
            <a:lvl8pPr marL="3200400" indent="0" latinLnBrk="0">
              <a:buNone/>
              <a:defRPr lang="zh-TW" sz="1600" b="1"/>
            </a:lvl8pPr>
            <a:lvl9pPr marL="3657600" indent="0" latinLnBrk="0">
              <a:buNone/>
              <a:defRPr lang="zh-TW"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 latinLnBrk="0">
              <a:defRPr lang="zh-TW" sz="2000"/>
            </a:lvl1pPr>
            <a:lvl2pPr latinLnBrk="0">
              <a:defRPr lang="zh-TW" sz="1800"/>
            </a:lvl2pPr>
            <a:lvl3pPr latinLnBrk="0">
              <a:defRPr lang="zh-TW" sz="1600"/>
            </a:lvl3pPr>
            <a:lvl4pPr latinLnBrk="0">
              <a:defRPr lang="zh-TW" sz="1400"/>
            </a:lvl4pPr>
            <a:lvl5pPr latinLnBrk="0">
              <a:defRPr lang="zh-TW" sz="1400"/>
            </a:lvl5pPr>
            <a:lvl6pPr latinLnBrk="0">
              <a:defRPr lang="zh-TW" sz="1600"/>
            </a:lvl6pPr>
            <a:lvl7pPr latinLnBrk="0">
              <a:defRPr lang="zh-TW" sz="1600"/>
            </a:lvl7pPr>
            <a:lvl8pPr latinLnBrk="0">
              <a:defRPr lang="zh-TW" sz="1600"/>
            </a:lvl8pPr>
            <a:lvl9pPr latinLnBrk="0">
              <a:defRPr lang="zh-TW"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t>2017/10/11</a:t>
            </a:fld>
            <a:endParaRPr 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t>2017/10/11</a:t>
            </a:fld>
            <a:endParaRPr 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群組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直線接點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線接點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線接點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線接點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線接點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線接點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線接點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線接點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線接點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線接點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線接點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線接點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線接點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線接點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線接點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線接點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群組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直線接點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直線接點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直線接點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直線接點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直線接點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群組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直線接點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直線接點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直線接點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直線接點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直線接點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直線接點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直線接點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直線接點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直線接點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直線接點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群組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直線接點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直線接點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直線接點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直線接點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直線接點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群組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直線接點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直線接點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直線接點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直線接點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直線接點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直線接點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直線接點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直線接點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直線接點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直線接點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2" name="日期版面配置區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t>2017/10/11</a:t>
            </a:fld>
            <a:endParaRPr lang="zh-TW"/>
          </a:p>
        </p:txBody>
      </p:sp>
      <p:sp>
        <p:nvSpPr>
          <p:cNvPr id="213" name="頁尾版面配置區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214" name="投影片編號版面配置區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pPr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群組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直線接點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接點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接點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群組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直線接點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線接點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線接點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線接點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線接點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群組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直線接點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線接點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線接點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直線接點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直線接點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直線接點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線接點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線接點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線接點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線接點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群組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直線接點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接點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線接點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接點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接點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群組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直線接點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線接點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線接點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線接點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直線接點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直線接點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接點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線接點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線接點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線接點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矩形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 latinLnBrk="0">
              <a:defRPr lang="zh-TW" sz="2600">
                <a:solidFill>
                  <a:schemeClr val="bg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 latinLnBrk="0">
              <a:defRPr lang="zh-TW" sz="2000"/>
            </a:lvl1pPr>
            <a:lvl2pPr latinLnBrk="0">
              <a:defRPr lang="zh-TW" sz="1800"/>
            </a:lvl2pPr>
            <a:lvl3pPr latinLnBrk="0">
              <a:defRPr lang="zh-TW" sz="1600"/>
            </a:lvl3pPr>
            <a:lvl4pPr latinLnBrk="0">
              <a:defRPr lang="zh-TW" sz="1400"/>
            </a:lvl4pPr>
            <a:lvl5pPr latinLnBrk="0">
              <a:defRPr lang="zh-TW" sz="1400"/>
            </a:lvl5pPr>
            <a:lvl6pPr latinLnBrk="0">
              <a:defRPr lang="zh-TW" sz="2000"/>
            </a:lvl6pPr>
            <a:lvl7pPr latinLnBrk="0">
              <a:defRPr lang="zh-TW" sz="2000"/>
            </a:lvl7pPr>
            <a:lvl8pPr latinLnBrk="0">
              <a:defRPr lang="zh-TW" sz="2000"/>
            </a:lvl8pPr>
            <a:lvl9pPr latinLnBrk="0">
              <a:defRPr lang="zh-TW"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 latinLnBrk="0">
              <a:spcBef>
                <a:spcPts val="1200"/>
              </a:spcBef>
              <a:buNone/>
              <a:defRPr lang="zh-TW" sz="1600">
                <a:solidFill>
                  <a:schemeClr val="bg1"/>
                </a:solidFill>
              </a:defRPr>
            </a:lvl1pPr>
            <a:lvl2pPr marL="457200" indent="0" latinLnBrk="0">
              <a:buNone/>
              <a:defRPr lang="zh-TW" sz="1400"/>
            </a:lvl2pPr>
            <a:lvl3pPr marL="914400" indent="0" latinLnBrk="0">
              <a:buNone/>
              <a:defRPr lang="zh-TW" sz="1200"/>
            </a:lvl3pPr>
            <a:lvl4pPr marL="1371600" indent="0" latinLnBrk="0">
              <a:buNone/>
              <a:defRPr lang="zh-TW" sz="1000"/>
            </a:lvl4pPr>
            <a:lvl5pPr marL="1828800" indent="0" latinLnBrk="0">
              <a:buNone/>
              <a:defRPr lang="zh-TW" sz="1000"/>
            </a:lvl5pPr>
            <a:lvl6pPr marL="2286000" indent="0" latinLnBrk="0">
              <a:buNone/>
              <a:defRPr lang="zh-TW" sz="1000"/>
            </a:lvl6pPr>
            <a:lvl7pPr marL="2743200" indent="0" latinLnBrk="0">
              <a:buNone/>
              <a:defRPr lang="zh-TW" sz="1000"/>
            </a:lvl7pPr>
            <a:lvl8pPr marL="3200400" indent="0" latinLnBrk="0">
              <a:buNone/>
              <a:defRPr lang="zh-TW" sz="1000"/>
            </a:lvl8pPr>
            <a:lvl9pPr marL="3657600" indent="0" latinLnBrk="0">
              <a:buNone/>
              <a:defRPr lang="zh-TW"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cxnSp>
        <p:nvCxnSpPr>
          <p:cNvPr id="60" name="直線接點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F629-ECA2-4CF3-B790-9D9BDED98269}" type="datetime1">
              <a:t>2017/10/11</a:t>
            </a:fld>
            <a:endParaRPr 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pPr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群組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直線接點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接點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接點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群組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直線接點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線接點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線接點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線接點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線接點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群組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直線接點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線接點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線接點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線接點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直線接點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直線接點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線接點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線接點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線接點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線接點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群組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直線接點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線接點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接點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線接點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接點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群組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直線接點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線接點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線接點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線接點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線接點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直線接點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接點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接點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線接點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線接點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矩形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 latinLnBrk="0">
              <a:buNone/>
              <a:defRPr lang="zh-TW" sz="2000"/>
            </a:lvl1pPr>
            <a:lvl2pPr marL="457200" indent="0" latinLnBrk="0">
              <a:buNone/>
              <a:defRPr lang="zh-TW" sz="2800"/>
            </a:lvl2pPr>
            <a:lvl3pPr marL="914400" indent="0" latinLnBrk="0">
              <a:buNone/>
              <a:defRPr lang="zh-TW" sz="2400"/>
            </a:lvl3pPr>
            <a:lvl4pPr marL="1371600" indent="0" latinLnBrk="0">
              <a:buNone/>
              <a:defRPr lang="zh-TW" sz="2000"/>
            </a:lvl4pPr>
            <a:lvl5pPr marL="1828800" indent="0" latinLnBrk="0">
              <a:buNone/>
              <a:defRPr lang="zh-TW" sz="2000"/>
            </a:lvl5pPr>
            <a:lvl6pPr marL="2286000" indent="0" latinLnBrk="0">
              <a:buNone/>
              <a:defRPr lang="zh-TW" sz="2000"/>
            </a:lvl6pPr>
            <a:lvl7pPr marL="2743200" indent="0" latinLnBrk="0">
              <a:buNone/>
              <a:defRPr lang="zh-TW" sz="2000"/>
            </a:lvl7pPr>
            <a:lvl8pPr marL="3200400" indent="0" latinLnBrk="0">
              <a:buNone/>
              <a:defRPr lang="zh-TW" sz="2000"/>
            </a:lvl8pPr>
            <a:lvl9pPr marL="3657600" indent="0" latinLnBrk="0">
              <a:buNone/>
              <a:defRPr lang="zh-TW" sz="2000"/>
            </a:lvl9pPr>
          </a:lstStyle>
          <a:p>
            <a:r>
              <a:rPr lang="zh-TW" altLang="en-US" smtClean="0"/>
              <a:t>按一下圖示以新增圖片</a:t>
            </a:r>
            <a:endParaRPr lang="zh-TW" dirty="0"/>
          </a:p>
        </p:txBody>
      </p:sp>
      <p:cxnSp>
        <p:nvCxnSpPr>
          <p:cNvPr id="59" name="直線接點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 latinLnBrk="0">
              <a:defRPr lang="zh-TW" sz="2600">
                <a:solidFill>
                  <a:schemeClr val="bg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 latinLnBrk="0">
              <a:spcBef>
                <a:spcPts val="1200"/>
              </a:spcBef>
              <a:buNone/>
              <a:defRPr lang="zh-TW" sz="1600">
                <a:solidFill>
                  <a:schemeClr val="bg1"/>
                </a:solidFill>
              </a:defRPr>
            </a:lvl1pPr>
            <a:lvl2pPr marL="457200" indent="0" latinLnBrk="0">
              <a:buNone/>
              <a:defRPr lang="zh-TW" sz="1400"/>
            </a:lvl2pPr>
            <a:lvl3pPr marL="914400" indent="0" latinLnBrk="0">
              <a:buNone/>
              <a:defRPr lang="zh-TW" sz="1200"/>
            </a:lvl3pPr>
            <a:lvl4pPr marL="1371600" indent="0" latinLnBrk="0">
              <a:buNone/>
              <a:defRPr lang="zh-TW" sz="1000"/>
            </a:lvl4pPr>
            <a:lvl5pPr marL="1828800" indent="0" latinLnBrk="0">
              <a:buNone/>
              <a:defRPr lang="zh-TW" sz="1000"/>
            </a:lvl5pPr>
            <a:lvl6pPr marL="2286000" indent="0" latinLnBrk="0">
              <a:buNone/>
              <a:defRPr lang="zh-TW" sz="1000"/>
            </a:lvl6pPr>
            <a:lvl7pPr marL="2743200" indent="0" latinLnBrk="0">
              <a:buNone/>
              <a:defRPr lang="zh-TW" sz="1000"/>
            </a:lvl7pPr>
            <a:lvl8pPr marL="3200400" indent="0" latinLnBrk="0">
              <a:buNone/>
              <a:defRPr lang="zh-TW" sz="1000"/>
            </a:lvl8pPr>
            <a:lvl9pPr marL="3657600" indent="0" latinLnBrk="0">
              <a:buNone/>
              <a:defRPr lang="zh-TW"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群組 95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7" name="直線接點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線接點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線接點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線接點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線接點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線接點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線接點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線接點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線接點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線接點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線接點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線接點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線接點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線接點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線接點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線接點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群組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直線接點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直線接點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直線接點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直線接點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直線接點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群組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直線接點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直線接點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直線接點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直線接點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直線接點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直線接點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直線接點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直線接點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直線接點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直線接點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群組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直線接點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直線接點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直線接點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直線接點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直線接點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群組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直線接點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直線接點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直線接點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直線接點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直線接點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直線接點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直線接點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直線接點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直線接點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直線接點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TW" sz="800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B51B2453-8663-4C69-AF73-9FD7B1DEC5D0}" type="datetime1">
              <a:rPr lang="en-US" altLang="zh-TW" smtClean="0"/>
              <a:pPr/>
              <a:t>10/11/2017</a:t>
            </a:fld>
            <a:endParaRPr lang="en-US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TW" sz="800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TW" sz="800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E31375A4-56A4-47D6-9801-1991572033F7}" type="slidenum">
              <a:rPr lang="en-US" altLang="zh-TW" smtClean="0"/>
              <a:pPr/>
              <a:t>‹#›</a:t>
            </a:fld>
            <a:endParaRPr lang="en-US" altLang="zh-TW"/>
          </a:p>
        </p:txBody>
      </p:sp>
      <p:cxnSp>
        <p:nvCxnSpPr>
          <p:cNvPr id="148" name="直線接點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zh-TW" sz="3200" b="1" kern="1200">
          <a:solidFill>
            <a:schemeClr val="accent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▪"/>
        <a:defRPr lang="zh-TW" sz="20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▪"/>
        <a:defRPr lang="zh-TW" sz="1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lang="zh-TW" sz="16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lang="zh-TW" sz="1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lang="zh-TW" sz="1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lang="zh-TW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lang="zh-TW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lang="zh-TW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lang="zh-TW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6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APP</a:t>
            </a:r>
            <a:r>
              <a:rPr lang="zh-TW" altLang="en-US" sz="6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增加傳送資料</a:t>
            </a:r>
            <a:r>
              <a:rPr lang="en-US" altLang="zh-TW" sz="6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sz="6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sz="6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Server</a:t>
            </a:r>
            <a:r>
              <a:rPr lang="zh-TW" altLang="en-US" sz="6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接收資料</a:t>
            </a:r>
            <a:endParaRPr lang="zh-TW" sz="6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報告學生 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羅俊奕</a:t>
            </a:r>
            <a:endParaRPr 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APP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內的資料設定原型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400432" y="1818520"/>
            <a:ext cx="6662351" cy="147732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public class </a:t>
            </a:r>
            <a:r>
              <a:rPr kumimoji="0" lang="zh-TW" altLang="zh-TW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ObdReading {</a:t>
            </a:r>
            <a:br>
              <a:rPr kumimoji="0" lang="zh-TW" altLang="zh-TW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kumimoji="0" lang="zh-TW" altLang="zh-TW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    </a:t>
            </a:r>
            <a:r>
              <a:rPr kumimoji="0" lang="zh-TW" altLang="zh-TW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private double </a:t>
            </a:r>
            <a:r>
              <a:rPr kumimoji="0" lang="zh-TW" altLang="zh-TW" sz="1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latitude</a:t>
            </a:r>
            <a:r>
              <a:rPr kumimoji="0" lang="zh-TW" altLang="zh-TW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, </a:t>
            </a:r>
            <a:r>
              <a:rPr kumimoji="0" lang="zh-TW" altLang="zh-TW" sz="1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longitude</a:t>
            </a:r>
            <a:r>
              <a:rPr kumimoji="0" lang="zh-TW" altLang="zh-TW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, </a:t>
            </a:r>
            <a:r>
              <a:rPr kumimoji="0" lang="zh-TW" altLang="zh-TW" sz="1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altitude</a:t>
            </a:r>
            <a:r>
              <a:rPr kumimoji="0" lang="zh-TW" altLang="zh-TW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;</a:t>
            </a:r>
            <a:br>
              <a:rPr kumimoji="0" lang="zh-TW" altLang="zh-TW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kumimoji="0" lang="zh-TW" altLang="zh-TW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    private long </a:t>
            </a:r>
            <a:r>
              <a:rPr kumimoji="0" lang="zh-TW" altLang="zh-TW" sz="1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timestamp</a:t>
            </a:r>
            <a:r>
              <a:rPr kumimoji="0" lang="zh-TW" altLang="zh-TW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;</a:t>
            </a:r>
            <a:br>
              <a:rPr kumimoji="0" lang="zh-TW" altLang="zh-TW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kumimoji="0" lang="zh-TW" altLang="zh-TW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    private </a:t>
            </a:r>
            <a:r>
              <a:rPr kumimoji="0" lang="zh-TW" altLang="zh-TW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String </a:t>
            </a:r>
            <a:r>
              <a:rPr kumimoji="0" lang="zh-TW" altLang="zh-TW" sz="1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vehicleid</a:t>
            </a:r>
            <a:r>
              <a:rPr kumimoji="0" lang="zh-TW" altLang="zh-TW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; </a:t>
            </a:r>
            <a:r>
              <a:rPr kumimoji="0" lang="zh-TW" altLang="zh-TW" sz="1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// vehicle id</a:t>
            </a:r>
            <a:br>
              <a:rPr kumimoji="0" lang="zh-TW" altLang="zh-TW" sz="1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kumimoji="0" lang="zh-TW" altLang="zh-TW" sz="1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    </a:t>
            </a:r>
            <a:r>
              <a:rPr kumimoji="0" lang="zh-TW" altLang="zh-TW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private </a:t>
            </a:r>
            <a:r>
              <a:rPr kumimoji="0" lang="zh-TW" altLang="zh-TW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Map&lt;String</a:t>
            </a:r>
            <a:r>
              <a:rPr kumimoji="0" lang="zh-TW" altLang="zh-TW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, </a:t>
            </a:r>
            <a:r>
              <a:rPr kumimoji="0" lang="zh-TW" altLang="zh-TW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String&gt; </a:t>
            </a:r>
            <a:r>
              <a:rPr kumimoji="0" lang="zh-TW" altLang="zh-TW" sz="1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readings</a:t>
            </a:r>
            <a:r>
              <a:rPr kumimoji="0" lang="zh-TW" altLang="zh-TW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;</a:t>
            </a:r>
            <a:endParaRPr kumimoji="0" lang="zh-TW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400432" y="3599935"/>
            <a:ext cx="439076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GPS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的資訊都存成 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double 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型態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Timestamp 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資訊存成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long 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型態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Vehicleid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資訊存成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String 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型態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最重要的</a:t>
            </a:r>
            <a:r>
              <a:rPr lang="en-US" altLang="zh-TW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Obd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Data 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則存成 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Map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型態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而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Map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其內部設定成 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&lt;String : String&gt;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927405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更新情況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Class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UploadAsynTask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裡的 </a:t>
            </a:r>
            <a:r>
              <a:rPr lang="en-US" altLang="zh-TW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doInBackground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裡面透過 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http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上傳資料的程式註解掉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並且加上我自己寫的</a:t>
            </a:r>
            <a:r>
              <a:rPr lang="en-US" altLang="zh-TW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InternetManager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透過這個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class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裡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617220" lvl="1" indent="-342900">
              <a:buFont typeface="+mj-lt"/>
              <a:buAutoNum type="arabicPeriod"/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先使用</a:t>
            </a:r>
            <a:r>
              <a:rPr lang="en-US" altLang="zh-TW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setNetwork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初始化連線資訊開啟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Socket</a:t>
            </a:r>
          </a:p>
          <a:p>
            <a:pPr marL="617220" lvl="1" indent="-342900">
              <a:buFont typeface="+mj-lt"/>
              <a:buAutoNum type="arabicPeriod"/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透過 </a:t>
            </a:r>
            <a:r>
              <a:rPr lang="en-US" altLang="zh-TW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SendData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將資料傳送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以及新建一個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server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端口來接收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APP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資料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667341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UploadAsynTask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是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甚麼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UploadAsynTask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這類別繼承 </a:t>
            </a:r>
            <a:r>
              <a:rPr lang="en-US" altLang="zh-TW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AsynTask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其主要目的是為了讓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設計網路連線的程式功能，除了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Java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原本就有的</a:t>
            </a:r>
            <a:r>
              <a:rPr lang="en-US" altLang="zh-TW" b="1" i="1" dirty="0">
                <a:latin typeface="標楷體" panose="03000509000000000000" pitchFamily="65" charset="-120"/>
                <a:ea typeface="標楷體" panose="03000509000000000000" pitchFamily="65" charset="-120"/>
              </a:rPr>
              <a:t>Thread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b="1" i="1" dirty="0">
                <a:latin typeface="標楷體" panose="03000509000000000000" pitchFamily="65" charset="-120"/>
                <a:ea typeface="標楷體" panose="03000509000000000000" pitchFamily="65" charset="-120"/>
              </a:rPr>
              <a:t>Executor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等類別外，可使用</a:t>
            </a:r>
            <a:r>
              <a:rPr lang="en-US" altLang="zh-TW" b="1" i="1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AsyncTask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類別，在字義上，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Async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是非同步「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Asynchronized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」的簡寫，它允許開發人員設計能在背景執行的工作，並提供方法能夠與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UI thread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溝通互動，適合進行較短時間（數秒）的耗時工作，它的運作如下圖：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098" name="Picture 2" descr="A425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4644" y="3576175"/>
            <a:ext cx="6233984" cy="2549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92455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InternetManager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做了甚麼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首先透過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Socket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取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得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輸入輸出口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O</a:t>
            </a:r>
            <a:r>
              <a:rPr lang="en-US" altLang="zh-TW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utputStream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InputStream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把</a:t>
            </a:r>
            <a:r>
              <a:rPr lang="en-US" altLang="zh-TW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ObdReading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內的 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Map 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資料整理成能夠直接傳送給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Server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JSON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格式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再透過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Send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方法傳送資料給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Server</a:t>
            </a: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263927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84654" y="152507"/>
            <a:ext cx="9601200" cy="674158"/>
          </a:xfrm>
        </p:spPr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補充資料 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JSON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是啥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784654" y="826665"/>
            <a:ext cx="10387378" cy="2818064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53920" tIns="4761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  <a:t>具體的格式如下：</a:t>
            </a:r>
            <a:endParaRPr kumimoji="0" lang="zh-TW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  <a:t>名稱／值（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  <a:t>pair</a:t>
            </a:r>
            <a:r>
              <a:rPr kumimoji="0" lang="zh-TW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  <a:t>）：名稱和值之間使用</a:t>
            </a:r>
            <a:r>
              <a:rPr kumimoji="0" lang="zh-TW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Courier New" panose="02070309020205020404" pitchFamily="49" charset="0"/>
              </a:rPr>
              <a:t>：</a:t>
            </a:r>
            <a:r>
              <a:rPr kumimoji="0" lang="zh-TW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  <a:t>隔開，一般的形式是：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Courier New" panose="02070309020205020404" pitchFamily="49" charset="0"/>
              </a:rPr>
              <a:t>{name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Courier New" panose="02070309020205020404" pitchFamily="49" charset="0"/>
              </a:rPr>
              <a:t>value} </a:t>
            </a:r>
            <a:endParaRPr kumimoji="0" lang="zh-TW" altLang="zh-TW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  <a:t>一個名稱是一個字串； 一個值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  <a:t>(value)</a:t>
            </a:r>
            <a:r>
              <a:rPr kumimoji="0" lang="zh-TW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  <a:t>可以是一個字串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  <a:t>(string)</a:t>
            </a:r>
            <a:r>
              <a:rPr kumimoji="0" lang="zh-TW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  <a:t>，一個數值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  <a:t>(number)</a:t>
            </a:r>
            <a:r>
              <a:rPr kumimoji="0" lang="zh-TW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  <a:t>，</a:t>
            </a:r>
            <a:endParaRPr kumimoji="0" lang="en-US" altLang="zh-TW" b="0" i="0" u="none" strike="noStrike" cap="none" normalizeH="0" baseline="0" dirty="0" smtClean="0">
              <a:ln>
                <a:noFill/>
              </a:ln>
              <a:solidFill>
                <a:srgbClr val="222222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  <a:t>一個物件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  <a:t>(object)</a:t>
            </a:r>
            <a:r>
              <a:rPr kumimoji="0" lang="zh-TW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  <a:t>，一個布林值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  <a:t>(bool)</a:t>
            </a:r>
            <a:r>
              <a:rPr kumimoji="0" lang="zh-TW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  <a:t>，一個有序列表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  <a:t>(array)</a:t>
            </a:r>
            <a:r>
              <a:rPr kumimoji="0" lang="zh-TW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  <a:t>，或者一個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  <a:t>null</a:t>
            </a:r>
            <a:r>
              <a:rPr kumimoji="0" lang="zh-TW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  <a:t>值。</a:t>
            </a:r>
            <a:endParaRPr kumimoji="0" lang="en-US" altLang="zh-TW" b="0" i="0" u="none" strike="noStrike" cap="none" normalizeH="0" baseline="0" dirty="0" smtClean="0">
              <a:ln>
                <a:noFill/>
              </a:ln>
              <a:solidFill>
                <a:srgbClr val="222222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  <a:t>字串：以</a:t>
            </a:r>
            <a:r>
              <a:rPr kumimoji="0" lang="zh-TW" altLang="zh-TW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Courier New" panose="02070309020205020404" pitchFamily="49" charset="0"/>
              </a:rPr>
              <a:t>""</a:t>
            </a:r>
            <a:r>
              <a:rPr kumimoji="0" lang="zh-TW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  <a:t>括起來的一串字元。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  <a:t>數值：一系列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  <a:t>0-9</a:t>
            </a:r>
            <a:r>
              <a:rPr kumimoji="0" lang="zh-TW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  <a:t>的數字組合，可以為負數或者小數。還可以用</a:t>
            </a:r>
            <a:r>
              <a:rPr kumimoji="0" lang="zh-TW" altLang="zh-TW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Courier New" panose="02070309020205020404" pitchFamily="49" charset="0"/>
              </a:rPr>
              <a:t>e</a:t>
            </a:r>
            <a:r>
              <a:rPr kumimoji="0" lang="zh-TW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  <a:t>或者</a:t>
            </a:r>
            <a:r>
              <a:rPr kumimoji="0" lang="zh-TW" altLang="zh-TW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Courier New" panose="02070309020205020404" pitchFamily="49" charset="0"/>
              </a:rPr>
              <a:t>E</a:t>
            </a:r>
            <a:r>
              <a:rPr kumimoji="0" lang="zh-TW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  <a:t>表示為指數形式。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  <a:t>布林值：表示為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  <a:t>true</a:t>
            </a:r>
            <a:r>
              <a:rPr kumimoji="0" lang="zh-TW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  <a:t>或者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  <a:t>false</a:t>
            </a:r>
            <a:r>
              <a:rPr kumimoji="0" lang="zh-TW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  <a:t>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" name="標題 1"/>
          <p:cNvSpPr txBox="1">
            <a:spLocks/>
          </p:cNvSpPr>
          <p:nvPr/>
        </p:nvSpPr>
        <p:spPr>
          <a:xfrm>
            <a:off x="784654" y="3631242"/>
            <a:ext cx="9601200" cy="67415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TW" sz="3200" b="1" kern="1200">
                <a:solidFill>
                  <a:schemeClr val="accent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為什麼使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用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JSON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784654" y="4423718"/>
            <a:ext cx="1047647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資料原型態 </a:t>
            </a:r>
            <a:r>
              <a:rPr lang="en-US" altLang="zh-TW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hashMap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在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JAVA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裡，不能直接使用</a:t>
            </a:r>
            <a:r>
              <a:rPr lang="en-US" altLang="zh-TW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InputStream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OutputStream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傳送，需先將資料做序列化處理，將資料存進硬碟才能透過</a:t>
            </a:r>
            <a:r>
              <a:rPr lang="en-US" altLang="zh-TW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OutputStream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傳送。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然而 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JSON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是以文字作為基底，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許多程式都支援函式庫讀取或修改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JSON 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資料，剛剛好我們</a:t>
            </a:r>
            <a:r>
              <a:rPr lang="en-US" altLang="zh-TW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obdReading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是字串與字串為一組，則非常適合透過此方法傳送。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322315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Server 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做了甚麼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設定 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IP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PORT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開啟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Socket</a:t>
            </a: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接收資料 將資料每一筆顯示出來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556377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7087C0F-7449-45C4-B248-63D02665BF1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菱格紋簡報 (寬螢幕)</Template>
  <TotalTime>0</TotalTime>
  <Words>477</Words>
  <Application>Microsoft Office PowerPoint</Application>
  <PresentationFormat>寬螢幕</PresentationFormat>
  <Paragraphs>38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3" baseType="lpstr">
      <vt:lpstr>Microsoft JhengHei UI</vt:lpstr>
      <vt:lpstr>微軟正黑體</vt:lpstr>
      <vt:lpstr>標楷體</vt:lpstr>
      <vt:lpstr>Arial</vt:lpstr>
      <vt:lpstr>Courier New</vt:lpstr>
      <vt:lpstr>Diamond Grid 16x9</vt:lpstr>
      <vt:lpstr>APP 增加傳送資料 Server 接收資料</vt:lpstr>
      <vt:lpstr>APP內的資料設定原型</vt:lpstr>
      <vt:lpstr>更新情況</vt:lpstr>
      <vt:lpstr>UploadAsynTask是甚麼</vt:lpstr>
      <vt:lpstr>InternetManager做了甚麼</vt:lpstr>
      <vt:lpstr>補充資料 JSON是啥</vt:lpstr>
      <vt:lpstr>Server 做了甚麼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2017-10-11T05:23:35Z</dcterms:created>
  <dcterms:modified xsi:type="dcterms:W3CDTF">2017-10-11T07:08:06Z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TC030310159991</vt:lpwstr>
  </property>
</Properties>
</file>