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4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5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9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5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93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55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6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E501EE-0E03-4DE7-89ED-8B643E364E07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82BD45-B8E8-4561-9C20-FCCE2693AF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Https server setup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 server (simple https server) 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>
          <a:xfrm>
            <a:off x="1097280" y="1928113"/>
            <a:ext cx="10058400" cy="42008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 taken from http://www.piware.de/2011/01/creating-an-https-server-in-python/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 generate server.xml with the following command: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   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openssl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req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-new -x509 -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keyout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server.pem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-out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server.pem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-days 365 -nodes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 run as follows: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    python simple-https-server.py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 then in your browser, visit: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    https://localhost:4443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import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BaseHTTPServer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SimpleHTTPServer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import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ssl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httpd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BaseHTTPServer.HTTPServer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(('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localhost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', 4443),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SimpleHTTPServer.SimpleHTTPRequestHandler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httpd.socket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ssl.wrap_socket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httpd.socket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certfile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='./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server.pem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',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server_side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=True)</a:t>
            </a: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httpd.serve_forever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 Client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5193" y="1828800"/>
            <a:ext cx="96825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en-US" altLang="zh-TW" sz="1400" b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java.net.URL;</a:t>
            </a:r>
          </a:p>
          <a:p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java.io.*;</a:t>
            </a:r>
          </a:p>
          <a:p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javax.net.ssl.HttpsURLConnection</a:t>
            </a:r>
            <a:r>
              <a:rPr lang="en-US" altLang="zh-TW" sz="1400" b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JavaHttpsExample</a:t>
            </a:r>
            <a:endParaRPr lang="en-US" altLang="zh-TW" sz="1400" b="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void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main(String[] </a:t>
            </a:r>
            <a:r>
              <a:rPr lang="en-US" altLang="zh-TW" sz="1400" b="1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args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throws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Exception 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String </a:t>
            </a:r>
            <a:r>
              <a:rPr lang="en-US" altLang="zh-TW" sz="1400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httpsURL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1400" dirty="0">
                <a:solidFill>
                  <a:srgbClr val="2A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"https://tw.yahoo.com/"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URL </a:t>
            </a:r>
            <a:r>
              <a:rPr lang="en-US" altLang="zh-TW" sz="1400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myUrl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URL(</a:t>
            </a:r>
            <a:r>
              <a:rPr lang="en-US" altLang="zh-TW" sz="1400" b="1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httpsURL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HttpsURLConnection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conn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(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HttpsURLConnection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1400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myUrl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.openConnection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InputStream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1400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conn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.getInputStream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InputStreamReader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InputStreamReader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b="1" dirty="0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b="1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String </a:t>
            </a:r>
            <a:r>
              <a:rPr lang="en-US" altLang="zh-TW" sz="1400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inputLine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((</a:t>
            </a:r>
            <a:r>
              <a:rPr lang="en-US" altLang="zh-TW" sz="1400" b="1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inputLine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1400" b="1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</a:t>
            </a:r>
            <a:r>
              <a:rPr lang="en-US" altLang="zh-TW" sz="1400" b="1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.readLine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()) != </a:t>
            </a:r>
            <a:r>
              <a:rPr lang="en-US" altLang="zh-TW" sz="1400" b="1" dirty="0">
                <a:solidFill>
                  <a:srgbClr val="7F00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null</a:t>
            </a:r>
            <a:r>
              <a:rPr lang="en-US" altLang="zh-TW" sz="14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{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System.</a:t>
            </a:r>
            <a:r>
              <a:rPr lang="en-US" altLang="zh-TW" sz="1400" b="1" i="1" dirty="0" err="1">
                <a:solidFill>
                  <a:srgbClr val="000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out</a:t>
            </a:r>
            <a:r>
              <a:rPr lang="en-US" altLang="zh-TW" sz="1400" b="1" i="1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4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println</a:t>
            </a:r>
            <a:r>
              <a:rPr lang="en-US" altLang="zh-TW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b="1" i="1" dirty="0" err="1">
                <a:solidFill>
                  <a:srgbClr val="6A3E3E"/>
                </a:solidFill>
                <a:highlight>
                  <a:srgbClr val="D4D4D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inputLine</a:t>
            </a:r>
            <a:r>
              <a:rPr lang="en-US" altLang="zh-TW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400" dirty="0" err="1">
                <a:solidFill>
                  <a:srgbClr val="6A3E3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.close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();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1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180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目前問題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端無法連進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得憑證無法過關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端能使用其他的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url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:https://tw.yahoo.com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能夠讀取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03" y="2815875"/>
            <a:ext cx="6742284" cy="38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問題解決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6469" y="1878685"/>
            <a:ext cx="11500022" cy="402336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先找出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SSL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的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sercurity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資料夾位址，找到放置憑證的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cacerts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keytool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-list -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keystore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cacerts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這行命令可以查看全部的憑證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會提示您輸入存放區密碼。 預設密碼為 </a:t>
            </a: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changeit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zh-TW" dirty="0">
                <a:solidFill>
                  <a:srgbClr val="2427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openssl x509 -outform der -in your-cert.pem -out your-cert</a:t>
            </a:r>
            <a:r>
              <a:rPr lang="zh-TW" altLang="zh-TW" dirty="0" smtClean="0">
                <a:solidFill>
                  <a:srgbClr val="2427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.crt</a:t>
            </a:r>
            <a:endParaRPr lang="en-US" altLang="zh-TW" dirty="0">
              <a:solidFill>
                <a:srgbClr val="24272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1800" dirty="0" smtClean="0">
                <a:solidFill>
                  <a:srgbClr val="2427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透過上面命令 將</a:t>
            </a:r>
            <a:r>
              <a:rPr lang="en-US" altLang="zh-TW" sz="1800" dirty="0" smtClean="0">
                <a:solidFill>
                  <a:srgbClr val="2427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800" dirty="0" err="1" smtClean="0">
                <a:solidFill>
                  <a:srgbClr val="2427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pem</a:t>
            </a:r>
            <a:r>
              <a:rPr lang="zh-TW" altLang="en-US" sz="1800" dirty="0" smtClean="0">
                <a:solidFill>
                  <a:srgbClr val="2427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檔案類型轉換</a:t>
            </a:r>
            <a:r>
              <a:rPr lang="en-US" altLang="zh-TW" sz="1800" dirty="0" smtClean="0">
                <a:solidFill>
                  <a:srgbClr val="2427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1800" dirty="0" err="1" smtClean="0">
                <a:solidFill>
                  <a:srgbClr val="2427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crt</a:t>
            </a:r>
            <a:endParaRPr lang="en-US" altLang="zh-TW" sz="1800" dirty="0" smtClean="0">
              <a:solidFill>
                <a:srgbClr val="24272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keytool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-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keystore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cacerts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-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importcert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-alias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equifaxsecureca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–file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quifax_Secure_Certificate_Authority.cer</a:t>
            </a:r>
          </a:p>
          <a:p>
            <a:pPr lvl="0"/>
            <a:r>
              <a:rPr lang="zh-TW" altLang="en-US" sz="1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使用這行命令增加你自訂義憑證</a:t>
            </a:r>
            <a:r>
              <a:rPr lang="zh-TW" altLang="zh-TW" sz="1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zh-TW" sz="4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補充資料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://stackoverflow.com/questions/13732826/convert-pem-to-crt-and-key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16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323" y="2422825"/>
            <a:ext cx="6019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5608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272</Words>
  <Application>Microsoft Office PowerPoint</Application>
  <PresentationFormat>寬螢幕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標楷體</vt:lpstr>
      <vt:lpstr>Calibri</vt:lpstr>
      <vt:lpstr>Calibri Light</vt:lpstr>
      <vt:lpstr>回顧</vt:lpstr>
      <vt:lpstr>Https server setup</vt:lpstr>
      <vt:lpstr>Https server (simple https server) 程式</vt:lpstr>
      <vt:lpstr>Https Client </vt:lpstr>
      <vt:lpstr>目前問題</vt:lpstr>
      <vt:lpstr>問題解決</vt:lpstr>
      <vt:lpstr>成功畫面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綜合整理</dc:title>
  <dc:creator>羅俊奕</dc:creator>
  <cp:lastModifiedBy>羅俊奕</cp:lastModifiedBy>
  <cp:revision>16</cp:revision>
  <dcterms:created xsi:type="dcterms:W3CDTF">2017-10-31T05:18:11Z</dcterms:created>
  <dcterms:modified xsi:type="dcterms:W3CDTF">2017-11-01T08:09:10Z</dcterms:modified>
</cp:coreProperties>
</file>