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11/15/2017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2017/11/15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2017/11/15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2017/11/15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2017/11/15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2017/11/15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2017/11/15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2017/11/15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2017/11/15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2017/11/15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11/15/2017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REST" TargetMode="External"/><Relationship Id="rId2" Type="http://schemas.openxmlformats.org/officeDocument/2006/relationships/hyperlink" Target="http://square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 client</a:t>
            </a:r>
            <a:r>
              <a:rPr lang="zh-TW" altLang="en-US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endParaRPr lang="zh-TW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報告學生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羅俊奕</a:t>
            </a:r>
            <a:endParaRPr 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6060" y="156519"/>
            <a:ext cx="9601200" cy="600033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47" y="881707"/>
            <a:ext cx="4752975" cy="81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4" y="1638558"/>
            <a:ext cx="6477000" cy="33337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47" y="4972308"/>
            <a:ext cx="7166661" cy="141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2406" y="190815"/>
            <a:ext cx="9601200" cy="624731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Client JAVA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406" y="815546"/>
            <a:ext cx="6734175" cy="2886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780" y="3701621"/>
            <a:ext cx="53054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15347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client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(in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obd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reader)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219200"/>
            <a:ext cx="6518961" cy="513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4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07109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Retrofit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643" y="1478693"/>
            <a:ext cx="9601200" cy="605480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Retrofit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是一套由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Square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所開發維護，將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RESTful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 API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寫法規範和模組化的函式庫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 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9809"/>
            <a:ext cx="6419850" cy="32956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9851" y="2606365"/>
            <a:ext cx="57062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Retrofit retrofit = new Retrofit.Builder()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.baseUrl(baseUrl) 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        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.addConverterFactory(GsonConverterFactory.create())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.build();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115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下次測試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使用簡易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透過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Retrofit 2.0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以上版本來傳送資料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將資料打印出來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為了使用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https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需要將安全憑證加入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android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模擬器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96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70</Words>
  <Application>Microsoft Office PowerPoint</Application>
  <PresentationFormat>寬螢幕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 UI</vt:lpstr>
      <vt:lpstr>微軟正黑體</vt:lpstr>
      <vt:lpstr>標楷體</vt:lpstr>
      <vt:lpstr>Arial</vt:lpstr>
      <vt:lpstr>Diamond Grid 16x9</vt:lpstr>
      <vt:lpstr>App client與Server</vt:lpstr>
      <vt:lpstr>Server 端</vt:lpstr>
      <vt:lpstr>Client JAVA 測試用</vt:lpstr>
      <vt:lpstr>APP client  (in obd reader)</vt:lpstr>
      <vt:lpstr>Retrofit</vt:lpstr>
      <vt:lpstr>下次測試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2017-11-15T01:54:12Z</dcterms:created>
  <dcterms:modified xsi:type="dcterms:W3CDTF">2017-11-15T05:56:06Z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