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2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0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2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6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9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8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0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1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55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7105-3E8F-45A9-AF88-F319AFF715DD}" type="datetimeFigureOut">
              <a:rPr lang="zh-TW" altLang="en-US" smtClean="0"/>
              <a:t>2017/12/20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5DA9C-59DB-47A7-9CA4-B969C41DF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0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Work progress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羅俊奕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153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總進度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認證方式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711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已完成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正常登入、登出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未完成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建立使用者登入介面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使用者介面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80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認證方式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的方式可以改善下列幾點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無狀態性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:token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具無狀態性，當伺服器接收到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則是去資料庫找使用者相關資訊。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安全性提高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session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是將資料存在伺服器，會有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跨網域請求偽造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攻擊，使用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就不會。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洩漏會造成別人偽造你的身分。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9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26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那使用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JWT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可以做甚麼，可以減少伺服器負載，當使用了一般的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就得去資料庫找使用者資料，而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JWT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使用者資料存放在「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Token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JWT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構成實際有三部分，然後透過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Base64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轉化成字串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包含兩個值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加密類型、定義類型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內容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使用者資訊等等可公開資訊，不能將重要資訊放進這裡。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簽名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最後是將簽名放進來，簽名是將前兩部分加入密碼後得出來的，然後密碼是存在伺服器端。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認證方式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173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626161" y="279223"/>
            <a:ext cx="2636108" cy="43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Start to upload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4042954" y="2982348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isLogin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向下箭號 7"/>
          <p:cNvSpPr/>
          <p:nvPr/>
        </p:nvSpPr>
        <p:spPr>
          <a:xfrm rot="2220542">
            <a:off x="5527282" y="2024162"/>
            <a:ext cx="222422" cy="9910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下箭號 9"/>
          <p:cNvSpPr/>
          <p:nvPr/>
        </p:nvSpPr>
        <p:spPr>
          <a:xfrm rot="7473876">
            <a:off x="3184388" y="1540691"/>
            <a:ext cx="379284" cy="18437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20448982">
            <a:off x="6216847" y="3548325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57785" y="4080120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 to login page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20995" y="5301208"/>
            <a:ext cx="1499287" cy="109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 current data to server</a:t>
            </a:r>
          </a:p>
        </p:txBody>
      </p:sp>
      <p:sp>
        <p:nvSpPr>
          <p:cNvPr id="18" name="菱形 17"/>
          <p:cNvSpPr/>
          <p:nvPr/>
        </p:nvSpPr>
        <p:spPr>
          <a:xfrm>
            <a:off x="5432854" y="5197041"/>
            <a:ext cx="2949148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isDinconnet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74081" y="2872827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606983" y="3542062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103622" y="5085483"/>
            <a:ext cx="6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00354" y="5750667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5517012" y="1234397"/>
            <a:ext cx="271024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Can connect internet?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831408" y="1765318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06704" y="1649785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向下箭號 31"/>
          <p:cNvSpPr/>
          <p:nvPr/>
        </p:nvSpPr>
        <p:spPr>
          <a:xfrm>
            <a:off x="7602345" y="2037717"/>
            <a:ext cx="379284" cy="3856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0212" y="2517723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Store data in local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向下箭號 33"/>
          <p:cNvSpPr/>
          <p:nvPr/>
        </p:nvSpPr>
        <p:spPr>
          <a:xfrm>
            <a:off x="6682494" y="773623"/>
            <a:ext cx="379284" cy="4235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上彎箭號 34"/>
          <p:cNvSpPr/>
          <p:nvPr/>
        </p:nvSpPr>
        <p:spPr>
          <a:xfrm rot="16200000">
            <a:off x="8084691" y="1646433"/>
            <a:ext cx="1081796" cy="578324"/>
          </a:xfrm>
          <a:prstGeom prst="bentUpArrow">
            <a:avLst>
              <a:gd name="adj1" fmla="val 22510"/>
              <a:gd name="adj2" fmla="val 30977"/>
              <a:gd name="adj3" fmla="val 1934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53358" y="165015"/>
            <a:ext cx="296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上傳資料流程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菱形 40"/>
          <p:cNvSpPr/>
          <p:nvPr/>
        </p:nvSpPr>
        <p:spPr>
          <a:xfrm>
            <a:off x="235760" y="1290931"/>
            <a:ext cx="2663379" cy="76611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havaOlddataLog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向下箭號 41"/>
          <p:cNvSpPr/>
          <p:nvPr/>
        </p:nvSpPr>
        <p:spPr>
          <a:xfrm>
            <a:off x="588667" y="2230557"/>
            <a:ext cx="379284" cy="6422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上彎箭號 43"/>
          <p:cNvSpPr/>
          <p:nvPr/>
        </p:nvSpPr>
        <p:spPr>
          <a:xfrm rot="5400000">
            <a:off x="752565" y="3549337"/>
            <a:ext cx="3578852" cy="1040463"/>
          </a:xfrm>
          <a:prstGeom prst="bentUpArrow">
            <a:avLst>
              <a:gd name="adj1" fmla="val 15098"/>
              <a:gd name="adj2" fmla="val 26919"/>
              <a:gd name="adj3" fmla="val 22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869227" y="1911936"/>
            <a:ext cx="5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上彎箭號 4"/>
          <p:cNvSpPr/>
          <p:nvPr/>
        </p:nvSpPr>
        <p:spPr>
          <a:xfrm flipH="1">
            <a:off x="5556492" y="3780823"/>
            <a:ext cx="542763" cy="682453"/>
          </a:xfrm>
          <a:prstGeom prst="bentUpArrow">
            <a:avLst>
              <a:gd name="adj1" fmla="val 25000"/>
              <a:gd name="adj2" fmla="val 24225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32106" y="2939985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Upload old data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8331" y="1830641"/>
            <a:ext cx="535694" cy="36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L-圖案 10"/>
          <p:cNvSpPr/>
          <p:nvPr/>
        </p:nvSpPr>
        <p:spPr>
          <a:xfrm>
            <a:off x="621584" y="3911394"/>
            <a:ext cx="1400175" cy="480634"/>
          </a:xfrm>
          <a:prstGeom prst="corner">
            <a:avLst>
              <a:gd name="adj1" fmla="val 32235"/>
              <a:gd name="adj2" fmla="val 42276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446593" y="3510933"/>
            <a:ext cx="7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done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向下箭號 51"/>
          <p:cNvSpPr/>
          <p:nvPr/>
        </p:nvSpPr>
        <p:spPr>
          <a:xfrm rot="16200000">
            <a:off x="4911474" y="5376046"/>
            <a:ext cx="379284" cy="4235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向下箭號 35"/>
          <p:cNvSpPr/>
          <p:nvPr/>
        </p:nvSpPr>
        <p:spPr>
          <a:xfrm rot="16200000">
            <a:off x="8634481" y="5089422"/>
            <a:ext cx="379284" cy="4235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16930" y="4991257"/>
            <a:ext cx="1499287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 to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first step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向下箭號 37"/>
          <p:cNvSpPr/>
          <p:nvPr/>
        </p:nvSpPr>
        <p:spPr>
          <a:xfrm rot="5400000">
            <a:off x="5293606" y="5434833"/>
            <a:ext cx="222422" cy="9910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9962" y="167418"/>
            <a:ext cx="10515600" cy="68931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 app OBD reader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43018"/>
              </p:ext>
            </p:extLst>
          </p:nvPr>
        </p:nvGraphicFramePr>
        <p:xfrm>
          <a:off x="1106616" y="965595"/>
          <a:ext cx="9962292" cy="574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764"/>
                <a:gridCol w="3320764"/>
                <a:gridCol w="3320764"/>
              </a:tblGrid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Name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Type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Definition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latitude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Double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緯度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longitude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Double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altitude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Double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timestamp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Long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時戳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vehicleid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String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車輛號碼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VIN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(vehicle identification number)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8049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readings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Json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Obd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data 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8114" y="266348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4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308</Words>
  <Application>Microsoft Office PowerPoint</Application>
  <PresentationFormat>寬螢幕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Work progress</vt:lpstr>
      <vt:lpstr>Outline</vt:lpstr>
      <vt:lpstr>總進度</vt:lpstr>
      <vt:lpstr>認證方式</vt:lpstr>
      <vt:lpstr>認證方式</vt:lpstr>
      <vt:lpstr>PowerPoint 簡報</vt:lpstr>
      <vt:lpstr>Model in app OBD reader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羅俊奕</dc:creator>
  <cp:lastModifiedBy>羅俊奕</cp:lastModifiedBy>
  <cp:revision>9</cp:revision>
  <dcterms:created xsi:type="dcterms:W3CDTF">2017-12-13T01:05:20Z</dcterms:created>
  <dcterms:modified xsi:type="dcterms:W3CDTF">2017-12-20T06:50:11Z</dcterms:modified>
</cp:coreProperties>
</file>