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7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87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0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46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8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9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01F5-BBEE-4860-812D-221173F36FE5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BBE0-22DA-49BA-8D0E-B91AFBED1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 progress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8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pp progress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IEEE journal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Design and Implementation of a Wireless OBD II Fleet Management System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33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626161" y="279223"/>
            <a:ext cx="2636108" cy="436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 to upload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042954" y="2982348"/>
            <a:ext cx="271024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isLogin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下箭號 7"/>
          <p:cNvSpPr/>
          <p:nvPr/>
        </p:nvSpPr>
        <p:spPr>
          <a:xfrm rot="2220542">
            <a:off x="5527282" y="2024162"/>
            <a:ext cx="222422" cy="9910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下箭號 9"/>
          <p:cNvSpPr/>
          <p:nvPr/>
        </p:nvSpPr>
        <p:spPr>
          <a:xfrm rot="7473876">
            <a:off x="3184388" y="1540691"/>
            <a:ext cx="379284" cy="18437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20448982">
            <a:off x="6216847" y="3548325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57785" y="4080120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 to login page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20995" y="5301208"/>
            <a:ext cx="1499287" cy="109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 current data to server</a:t>
            </a:r>
          </a:p>
        </p:txBody>
      </p:sp>
      <p:sp>
        <p:nvSpPr>
          <p:cNvPr id="18" name="菱形 17"/>
          <p:cNvSpPr/>
          <p:nvPr/>
        </p:nvSpPr>
        <p:spPr>
          <a:xfrm>
            <a:off x="5432854" y="5197041"/>
            <a:ext cx="2949148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isDinconnet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74081" y="2872827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06983" y="3542062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103622" y="5085483"/>
            <a:ext cx="6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00354" y="5750667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5517012" y="1234397"/>
            <a:ext cx="271024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Can connect internet?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831408" y="1765318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606704" y="1649785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向下箭號 31"/>
          <p:cNvSpPr/>
          <p:nvPr/>
        </p:nvSpPr>
        <p:spPr>
          <a:xfrm>
            <a:off x="7602345" y="2037717"/>
            <a:ext cx="379284" cy="3856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0212" y="2517723"/>
            <a:ext cx="1865064" cy="6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Store data in local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6682494" y="773623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上彎箭號 34"/>
          <p:cNvSpPr/>
          <p:nvPr/>
        </p:nvSpPr>
        <p:spPr>
          <a:xfrm rot="16200000">
            <a:off x="8084691" y="1646433"/>
            <a:ext cx="1081796" cy="578324"/>
          </a:xfrm>
          <a:prstGeom prst="bentUpArrow">
            <a:avLst>
              <a:gd name="adj1" fmla="val 22510"/>
              <a:gd name="adj2" fmla="val 30977"/>
              <a:gd name="adj3" fmla="val 1934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53358" y="165015"/>
            <a:ext cx="296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上傳資料流程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菱形 40"/>
          <p:cNvSpPr/>
          <p:nvPr/>
        </p:nvSpPr>
        <p:spPr>
          <a:xfrm>
            <a:off x="235760" y="1290931"/>
            <a:ext cx="266337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havaOlddataLog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向下箭號 41"/>
          <p:cNvSpPr/>
          <p:nvPr/>
        </p:nvSpPr>
        <p:spPr>
          <a:xfrm>
            <a:off x="588667" y="2230557"/>
            <a:ext cx="379284" cy="6422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上彎箭號 43"/>
          <p:cNvSpPr/>
          <p:nvPr/>
        </p:nvSpPr>
        <p:spPr>
          <a:xfrm rot="5400000">
            <a:off x="752565" y="3549337"/>
            <a:ext cx="3578852" cy="1040463"/>
          </a:xfrm>
          <a:prstGeom prst="bentUpArrow">
            <a:avLst>
              <a:gd name="adj1" fmla="val 15098"/>
              <a:gd name="adj2" fmla="val 26919"/>
              <a:gd name="adj3" fmla="val 22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869227" y="1911936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上彎箭號 4"/>
          <p:cNvSpPr/>
          <p:nvPr/>
        </p:nvSpPr>
        <p:spPr>
          <a:xfrm flipH="1">
            <a:off x="5556492" y="3780823"/>
            <a:ext cx="542763" cy="682453"/>
          </a:xfrm>
          <a:prstGeom prst="bentUpArrow">
            <a:avLst>
              <a:gd name="adj1" fmla="val 25000"/>
              <a:gd name="adj2" fmla="val 24225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2106" y="2939985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 old data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8331" y="1830641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L-圖案 10"/>
          <p:cNvSpPr/>
          <p:nvPr/>
        </p:nvSpPr>
        <p:spPr>
          <a:xfrm>
            <a:off x="621584" y="3911394"/>
            <a:ext cx="1400175" cy="480634"/>
          </a:xfrm>
          <a:prstGeom prst="corner">
            <a:avLst>
              <a:gd name="adj1" fmla="val 32235"/>
              <a:gd name="adj2" fmla="val 422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446593" y="3510933"/>
            <a:ext cx="7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向下箭號 51"/>
          <p:cNvSpPr/>
          <p:nvPr/>
        </p:nvSpPr>
        <p:spPr>
          <a:xfrm rot="16200000">
            <a:off x="4911474" y="5376046"/>
            <a:ext cx="379284" cy="4235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向下箭號 35"/>
          <p:cNvSpPr/>
          <p:nvPr/>
        </p:nvSpPr>
        <p:spPr>
          <a:xfrm rot="16200000">
            <a:off x="8634481" y="5089422"/>
            <a:ext cx="379284" cy="4235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6930" y="4991257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 to first step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向下箭號 37"/>
          <p:cNvSpPr/>
          <p:nvPr/>
        </p:nvSpPr>
        <p:spPr>
          <a:xfrm rot="5400000">
            <a:off x="5293606" y="5434833"/>
            <a:ext cx="222422" cy="9910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3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沒上傳的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LOGCSVWRITER</a:t>
            </a:r>
            <a:r>
              <a:rPr lang="zh-TW" altLang="en-US" dirty="0" smtClean="0"/>
              <a:t> 將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存起來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檔名為 </a:t>
            </a:r>
            <a:r>
              <a:rPr lang="en-US" altLang="zh-TW" dirty="0" err="1" smtClean="0"/>
              <a:t>NeedUpload</a:t>
            </a:r>
            <a:r>
              <a:rPr lang="zh-TW" altLang="en-US" dirty="0" smtClean="0"/>
              <a:t> 利用檔名來做檢查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使用裡面的方法把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第一行會將屬性名稱也就是</a:t>
            </a:r>
            <a:r>
              <a:rPr lang="en-US" altLang="zh-TW" dirty="0" smtClean="0"/>
              <a:t>MAP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</a:p>
          <a:p>
            <a:pPr lvl="1"/>
            <a:r>
              <a:rPr lang="zh-TW" altLang="en-US" dirty="0" smtClean="0"/>
              <a:t>第二</a:t>
            </a:r>
            <a:r>
              <a:rPr lang="zh-TW" altLang="en-US" dirty="0"/>
              <a:t>行</a:t>
            </a:r>
            <a:r>
              <a:rPr lang="zh-TW" altLang="en-US" dirty="0" smtClean="0"/>
              <a:t>之後會將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存下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直到登入之後會做檢查有沒有</a:t>
            </a:r>
            <a:r>
              <a:rPr lang="en-US" altLang="zh-TW" dirty="0" smtClean="0"/>
              <a:t>OLD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有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會將裡面的值做成我可以上傳的格式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跳過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3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下次進</a:t>
            </a:r>
            <a:r>
              <a:rPr lang="zh-TW" altLang="en-US" dirty="0"/>
              <a:t>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做出簡易異常事件偵測，並且記錄，上傳到資料庫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做出行進時</a:t>
            </a:r>
            <a:r>
              <a:rPr lang="en-US" altLang="zh-TW" dirty="0" smtClean="0"/>
              <a:t>OBD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</a:t>
            </a:r>
            <a:r>
              <a:rPr lang="zh-TW" altLang="en-US" dirty="0" smtClean="0"/>
              <a:t> 以及 確認停止後</a:t>
            </a:r>
            <a:r>
              <a:rPr lang="zh-TW" altLang="en-US" dirty="0"/>
              <a:t>時</a:t>
            </a:r>
            <a:r>
              <a:rPr lang="en-US" altLang="zh-TW" dirty="0"/>
              <a:t>OBD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 smtClean="0"/>
              <a:t> 個別使用，並將值所存取的資料上傳於不同資料庫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30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0941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b="1" dirty="0" smtClean="0"/>
              <a:t>Design and Implementation of a Wireless OBD II Fleet Management System</a:t>
            </a:r>
            <a:endParaRPr lang="en-US" altLang="zh-TW" sz="3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33" y="2389488"/>
            <a:ext cx="10011933" cy="33729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40346" y="6029082"/>
            <a:ext cx="3071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*</a:t>
            </a:r>
            <a:r>
              <a:rPr lang="zh-TW" altLang="en-US" dirty="0" smtClean="0"/>
              <a:t>Gasoline </a:t>
            </a:r>
            <a:r>
              <a:rPr lang="zh-TW" altLang="en-US" dirty="0"/>
              <a:t>has 745 grams/liter</a:t>
            </a:r>
          </a:p>
          <a:p>
            <a:r>
              <a:rPr lang="zh-TW" altLang="en-US" dirty="0" smtClean="0"/>
              <a:t>  Diesel </a:t>
            </a:r>
            <a:r>
              <a:rPr lang="zh-TW" altLang="en-US" dirty="0"/>
              <a:t>has 832 grams/liter</a:t>
            </a:r>
          </a:p>
        </p:txBody>
      </p:sp>
    </p:spTree>
    <p:extLst>
      <p:ext uri="{BB962C8B-B14F-4D97-AF65-F5344CB8AC3E}">
        <p14:creationId xmlns:p14="http://schemas.microsoft.com/office/powerpoint/2010/main" val="42401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Design and Implementation of a Wireless OBD II Fleet Management </a:t>
            </a:r>
            <a:r>
              <a:rPr lang="en-US" altLang="zh-TW" sz="4000" b="1" dirty="0" smtClean="0"/>
              <a:t>System(con.)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73" y="1323975"/>
            <a:ext cx="79724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238</Words>
  <Application>Microsoft Office PowerPoint</Application>
  <PresentationFormat>寬螢幕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Work progress</vt:lpstr>
      <vt:lpstr>Outline</vt:lpstr>
      <vt:lpstr>PowerPoint 簡報</vt:lpstr>
      <vt:lpstr>沒上傳的DATA處理</vt:lpstr>
      <vt:lpstr>下次進度</vt:lpstr>
      <vt:lpstr>Design and Implementation of a Wireless OBD II Fleet Management System</vt:lpstr>
      <vt:lpstr>Design and Implementation of a Wireless OBD II Fleet Management System(con.)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羅俊奕</dc:creator>
  <cp:lastModifiedBy>羅俊奕</cp:lastModifiedBy>
  <cp:revision>12</cp:revision>
  <dcterms:created xsi:type="dcterms:W3CDTF">2018-01-02T06:41:43Z</dcterms:created>
  <dcterms:modified xsi:type="dcterms:W3CDTF">2018-01-04T03:16:45Z</dcterms:modified>
</cp:coreProperties>
</file>