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4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50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02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97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2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6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97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19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5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6CDB-B90F-4E8A-B0F7-1F356617FFBA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D36F-6186-48BC-AE71-B9AAE9C22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5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Work progress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8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程式碼比較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079" y="1898178"/>
            <a:ext cx="4781550" cy="4352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8" y="1831503"/>
            <a:ext cx="56292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4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駕駛使用一天之數據量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預估檔案可存天數與何時該預警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修改比較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程式碼改善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駕駛使用一天之數據量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我們假設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 儲存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 大小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1Kb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 一天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86400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秒可得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86400/10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8640kb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的檔案大小，約等於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8Mb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而再從駕駛之工作時間來計算，每一天的工作時間最長約等於八小時至十二小時之間，期間開車時間也不等於全部工作時間都在開車，所以我們可以得知假設最壞情況，司機一天工作十二小時且都在開車，可以取得一天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4Mb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之檔案大小。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37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預估檔案可存天數與何時該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如果我們將我們檔案設定不超過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150Mb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在檔案為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4Mb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之情況可以儲存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天，因為要有一點空間能夠操作，所以應不能在我們設定之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150Mb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才做提醒，得提前做出預警刪除舊檔行為。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如果將檔案預警得設定在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150Mb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135Mb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，只要超過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135Mb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就開始刪除舊檔，或者做出提醒請駕駛將檔案手動刪除。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29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9432" y="1317955"/>
            <a:ext cx="1007076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記錄檔案流程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123653" y="809602"/>
            <a:ext cx="2636108" cy="4366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 record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252065" y="1489353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4967133" y="2135165"/>
            <a:ext cx="2949148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Check</a:t>
            </a:r>
          </a:p>
          <a:p>
            <a:pPr algn="ctr"/>
            <a:r>
              <a:rPr lang="en-US" altLang="zh-TW" sz="1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FielSize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向下箭號 8"/>
          <p:cNvSpPr/>
          <p:nvPr/>
        </p:nvSpPr>
        <p:spPr>
          <a:xfrm rot="2763624">
            <a:off x="5090734" y="2759847"/>
            <a:ext cx="379284" cy="5051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391291" y="2531952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21806" y="3012403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829415" y="3123523"/>
            <a:ext cx="2949148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Check date Expired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7247858">
            <a:off x="8024258" y="2609265"/>
            <a:ext cx="379284" cy="5051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746439" y="2643518"/>
            <a:ext cx="2636108" cy="4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Pop out dialog box</a:t>
            </a:r>
          </a:p>
        </p:txBody>
      </p:sp>
      <p:sp>
        <p:nvSpPr>
          <p:cNvPr id="17" name="向下箭號 16"/>
          <p:cNvSpPr/>
          <p:nvPr/>
        </p:nvSpPr>
        <p:spPr>
          <a:xfrm>
            <a:off x="9221806" y="3324209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10630476" y="3324209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552271" y="3000939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14875" y="2568075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0502388" y="3907974"/>
            <a:ext cx="696551" cy="21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用戶自行刪除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9063172" y="3889642"/>
            <a:ext cx="696551" cy="21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系統幫助刪除檔案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929737" y="3795454"/>
            <a:ext cx="2636108" cy="824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Pop out dialog box</a:t>
            </a: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提示用戶該登入連網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3112322" y="4075758"/>
            <a:ext cx="379284" cy="147588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向下箭號 24"/>
          <p:cNvSpPr/>
          <p:nvPr/>
        </p:nvSpPr>
        <p:spPr>
          <a:xfrm rot="17247858">
            <a:off x="5442266" y="3719409"/>
            <a:ext cx="379284" cy="5051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00351" y="3610627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74443" y="2405449"/>
            <a:ext cx="2866768" cy="3863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2910542" y="5888002"/>
            <a:ext cx="3595046" cy="5023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Record data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118863" y="3632801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向下箭號 30"/>
          <p:cNvSpPr/>
          <p:nvPr/>
        </p:nvSpPr>
        <p:spPr>
          <a:xfrm rot="2827566">
            <a:off x="6287737" y="4662000"/>
            <a:ext cx="379284" cy="114241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向下箭號 31"/>
          <p:cNvSpPr/>
          <p:nvPr/>
        </p:nvSpPr>
        <p:spPr>
          <a:xfrm rot="5400000">
            <a:off x="7465419" y="5567945"/>
            <a:ext cx="379284" cy="114241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5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5626161" y="279223"/>
            <a:ext cx="2636108" cy="436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 to upload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042954" y="2982348"/>
            <a:ext cx="271024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isLogin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向下箭號 7"/>
          <p:cNvSpPr/>
          <p:nvPr/>
        </p:nvSpPr>
        <p:spPr>
          <a:xfrm rot="2220542">
            <a:off x="5527282" y="2024162"/>
            <a:ext cx="222422" cy="9910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向下箭號 9"/>
          <p:cNvSpPr/>
          <p:nvPr/>
        </p:nvSpPr>
        <p:spPr>
          <a:xfrm rot="7473876">
            <a:off x="3184388" y="1540691"/>
            <a:ext cx="379284" cy="18437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20448982">
            <a:off x="6216847" y="3548325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57785" y="4080120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 to login page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20995" y="5301208"/>
            <a:ext cx="1499287" cy="109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 current data to server</a:t>
            </a:r>
          </a:p>
        </p:txBody>
      </p:sp>
      <p:sp>
        <p:nvSpPr>
          <p:cNvPr id="18" name="菱形 17"/>
          <p:cNvSpPr/>
          <p:nvPr/>
        </p:nvSpPr>
        <p:spPr>
          <a:xfrm>
            <a:off x="5432854" y="5197041"/>
            <a:ext cx="2949148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isDinconnet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74081" y="2872827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06983" y="3542062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103622" y="5085483"/>
            <a:ext cx="6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00354" y="5750667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5517012" y="1234397"/>
            <a:ext cx="271024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Can connect internet?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831408" y="1765318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606704" y="1649785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向下箭號 31"/>
          <p:cNvSpPr/>
          <p:nvPr/>
        </p:nvSpPr>
        <p:spPr>
          <a:xfrm>
            <a:off x="7602345" y="2037717"/>
            <a:ext cx="379284" cy="3856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0212" y="2517723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Store data in local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向下箭號 33"/>
          <p:cNvSpPr/>
          <p:nvPr/>
        </p:nvSpPr>
        <p:spPr>
          <a:xfrm>
            <a:off x="6682494" y="773623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上彎箭號 34"/>
          <p:cNvSpPr/>
          <p:nvPr/>
        </p:nvSpPr>
        <p:spPr>
          <a:xfrm rot="16200000">
            <a:off x="8084691" y="1646433"/>
            <a:ext cx="1081796" cy="578324"/>
          </a:xfrm>
          <a:prstGeom prst="bentUpArrow">
            <a:avLst>
              <a:gd name="adj1" fmla="val 22510"/>
              <a:gd name="adj2" fmla="val 30977"/>
              <a:gd name="adj3" fmla="val 1934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53358" y="165015"/>
            <a:ext cx="296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上傳資料流程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菱形 40"/>
          <p:cNvSpPr/>
          <p:nvPr/>
        </p:nvSpPr>
        <p:spPr>
          <a:xfrm>
            <a:off x="235760" y="1290931"/>
            <a:ext cx="266337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havaOlddataLog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向下箭號 41"/>
          <p:cNvSpPr/>
          <p:nvPr/>
        </p:nvSpPr>
        <p:spPr>
          <a:xfrm>
            <a:off x="588667" y="2230557"/>
            <a:ext cx="379284" cy="6422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上彎箭號 43"/>
          <p:cNvSpPr/>
          <p:nvPr/>
        </p:nvSpPr>
        <p:spPr>
          <a:xfrm rot="5400000">
            <a:off x="752565" y="3549337"/>
            <a:ext cx="3578852" cy="1040463"/>
          </a:xfrm>
          <a:prstGeom prst="bentUpArrow">
            <a:avLst>
              <a:gd name="adj1" fmla="val 15098"/>
              <a:gd name="adj2" fmla="val 26919"/>
              <a:gd name="adj3" fmla="val 224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869227" y="1911936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上彎箭號 4"/>
          <p:cNvSpPr/>
          <p:nvPr/>
        </p:nvSpPr>
        <p:spPr>
          <a:xfrm flipH="1">
            <a:off x="5556492" y="3780823"/>
            <a:ext cx="542763" cy="682453"/>
          </a:xfrm>
          <a:prstGeom prst="bentUpArrow">
            <a:avLst>
              <a:gd name="adj1" fmla="val 25000"/>
              <a:gd name="adj2" fmla="val 24225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32106" y="2939985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 old data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8331" y="1830641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L-圖案 10"/>
          <p:cNvSpPr/>
          <p:nvPr/>
        </p:nvSpPr>
        <p:spPr>
          <a:xfrm>
            <a:off x="621584" y="3911394"/>
            <a:ext cx="1400175" cy="480634"/>
          </a:xfrm>
          <a:prstGeom prst="corner">
            <a:avLst>
              <a:gd name="adj1" fmla="val 32235"/>
              <a:gd name="adj2" fmla="val 422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446593" y="3510933"/>
            <a:ext cx="7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done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向下箭號 51"/>
          <p:cNvSpPr/>
          <p:nvPr/>
        </p:nvSpPr>
        <p:spPr>
          <a:xfrm rot="16200000">
            <a:off x="4911474" y="5376046"/>
            <a:ext cx="379284" cy="4235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向下箭號 35"/>
          <p:cNvSpPr/>
          <p:nvPr/>
        </p:nvSpPr>
        <p:spPr>
          <a:xfrm rot="16200000">
            <a:off x="8634481" y="5089422"/>
            <a:ext cx="379284" cy="4235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6930" y="4991257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 to first step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向下箭號 37"/>
          <p:cNvSpPr/>
          <p:nvPr/>
        </p:nvSpPr>
        <p:spPr>
          <a:xfrm rot="5400000">
            <a:off x="5293606" y="5434833"/>
            <a:ext cx="222422" cy="9910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0051" y="760542"/>
            <a:ext cx="5224849" cy="730507"/>
          </a:xfrm>
        </p:spPr>
        <p:txBody>
          <a:bodyPr/>
          <a:lstStyle/>
          <a:p>
            <a:r>
              <a:rPr lang="zh-TW" altLang="en-US" dirty="0" smtClean="0"/>
              <a:t>收集</a:t>
            </a:r>
            <a:r>
              <a:rPr lang="en-US" altLang="zh-TW" dirty="0" smtClean="0"/>
              <a:t>OBD</a:t>
            </a:r>
            <a:r>
              <a:rPr lang="zh-TW" altLang="en-US" dirty="0" smtClean="0"/>
              <a:t>資料總</a:t>
            </a:r>
            <a:r>
              <a:rPr lang="zh-TW" altLang="en-US" dirty="0"/>
              <a:t>流程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478163" y="2457535"/>
            <a:ext cx="2636108" cy="436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startLiveData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4333" y="4522152"/>
            <a:ext cx="2636108" cy="4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 to upload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7383" y="3484977"/>
            <a:ext cx="2636108" cy="436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 record(local)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向下箭號 6"/>
          <p:cNvSpPr/>
          <p:nvPr/>
        </p:nvSpPr>
        <p:spPr>
          <a:xfrm rot="2000035">
            <a:off x="5478163" y="2999569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向下箭號 7"/>
          <p:cNvSpPr/>
          <p:nvPr/>
        </p:nvSpPr>
        <p:spPr>
          <a:xfrm rot="19533524">
            <a:off x="7917009" y="3000330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348398" y="3282094"/>
            <a:ext cx="271024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isLogin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向下箭號 9"/>
          <p:cNvSpPr/>
          <p:nvPr/>
        </p:nvSpPr>
        <p:spPr>
          <a:xfrm rot="1745232">
            <a:off x="3011426" y="4073396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1068" y="3696540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9536435">
            <a:off x="5774863" y="4028481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78163" y="3712051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2982" y="4494350"/>
            <a:ext cx="2636108" cy="587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 record</a:t>
            </a:r>
          </a:p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 upload)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054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修改比較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682367"/>
              </p:ext>
            </p:extLst>
          </p:nvPr>
        </p:nvGraphicFramePr>
        <p:xfrm>
          <a:off x="656966" y="1850338"/>
          <a:ext cx="11236902" cy="449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283"/>
                <a:gridCol w="4448432"/>
                <a:gridCol w="4735187"/>
              </a:tblGrid>
              <a:tr h="89459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舊版程式設計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新版程式設計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945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檔案儲存位置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需上傳之檔案與使用者之檔案存在同一個資料夾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ObdReaderLogs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將上傳之檔案存進</a:t>
                      </a:r>
                      <a:r>
                        <a:rPr lang="en-US" altLang="zh-TW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UplodLogFile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資料夾中。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使用者之檔案則存進</a:t>
                      </a:r>
                      <a:r>
                        <a:rPr lang="en-US" altLang="zh-TW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ObdReaderLogs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資料夾中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945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使用者本地檔案大小日期限制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無檔案大小限制。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將會限制檔案大小，利用檔案大小做到日期限制的結果，並且超過檔案大小則會做出應對之動作。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945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檔案名稱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:_Log_yyyy_MM_dd_HH_mm_ss.csv</a:t>
                      </a:r>
                    </a:p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上傳檔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:NeedToUpload.csv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:_yyyy_MM_dd_HH_mm_ss.csv</a:t>
                      </a:r>
                    </a:p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上傳檔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:_yyyy_MM_dd_HH_mm_ss.csv</a:t>
                      </a:r>
                    </a:p>
                  </a:txBody>
                  <a:tcPr/>
                </a:tc>
              </a:tr>
              <a:tr h="8945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上傳檔案之大小日期限制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無限制大小與日期。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將會限制檔案大小，以及檔案超過日期將會提醒使用者。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6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改善程式碼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598369"/>
              </p:ext>
            </p:extLst>
          </p:nvPr>
        </p:nvGraphicFramePr>
        <p:xfrm>
          <a:off x="838199" y="1825622"/>
          <a:ext cx="10744201" cy="451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854"/>
                <a:gridCol w="4451520"/>
                <a:gridCol w="4011827"/>
              </a:tblGrid>
              <a:tr h="1210252"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舊版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新版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46198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改善了那些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由於第一次使用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Retrofit</a:t>
                      </a:r>
                      <a:r>
                        <a:rPr lang="zh-TW" altLang="en-US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物件，所以我只是將網路上的方法，照著我需要的模式，複製、貼上、修改但這樣照成程式碼冗長重複多，不易看。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設計一個</a:t>
                      </a:r>
                      <a:r>
                        <a:rPr lang="en-US" altLang="zh-TW" dirty="0" err="1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ServiceGenerator</a:t>
                      </a:r>
                      <a:r>
                        <a:rPr lang="zh-TW" altLang="en-US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使用靜態變數將</a:t>
                      </a:r>
                      <a:r>
                        <a:rPr lang="en-US" altLang="zh-TW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Retrofit</a:t>
                      </a:r>
                      <a:r>
                        <a:rPr lang="zh-TW" altLang="en-US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使用靜態變數去構建，也將我的</a:t>
                      </a:r>
                      <a:r>
                        <a:rPr lang="en-US" altLang="zh-TW" dirty="0" err="1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baseURL</a:t>
                      </a:r>
                      <a:r>
                        <a:rPr lang="zh-TW" altLang="en-US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也放置在這，每當使用請求則只需要叫出</a:t>
                      </a:r>
                      <a:r>
                        <a:rPr lang="en-US" altLang="zh-TW" dirty="0" err="1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ServiceGenerator</a:t>
                      </a:r>
                      <a:r>
                        <a:rPr lang="zh-TW" altLang="en-US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即可。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922638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優點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好處就是簡單使用。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程式碼相對簡潔，眾多優點等等，待我詳讀完可以整理一下。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32022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缺點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問題點太多，每次只要使用請求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(http</a:t>
                      </a:r>
                      <a:r>
                        <a:rPr lang="en-US" altLang="zh-TW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request)</a:t>
                      </a:r>
                      <a:r>
                        <a:rPr lang="zh-TW" altLang="en-US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都需要創建一次物件，且冗長不易維護。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不太確定，因為想到就是擔心在同一個時間使用到這個物件，不知道會不會有錯誤。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5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614</Words>
  <Application>Microsoft Office PowerPoint</Application>
  <PresentationFormat>寬螢幕</PresentationFormat>
  <Paragraphs>90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Work progress</vt:lpstr>
      <vt:lpstr>Outline</vt:lpstr>
      <vt:lpstr>駕駛使用一天之數據量</vt:lpstr>
      <vt:lpstr>預估檔案可存天數與何時該預警</vt:lpstr>
      <vt:lpstr>記錄檔案流程</vt:lpstr>
      <vt:lpstr>PowerPoint 簡報</vt:lpstr>
      <vt:lpstr>收集OBD資料總流程</vt:lpstr>
      <vt:lpstr>修改比較</vt:lpstr>
      <vt:lpstr>改善程式碼</vt:lpstr>
      <vt:lpstr>程式碼比較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羅俊奕</dc:creator>
  <cp:lastModifiedBy>羅俊奕</cp:lastModifiedBy>
  <cp:revision>17</cp:revision>
  <dcterms:created xsi:type="dcterms:W3CDTF">2018-01-15T05:24:34Z</dcterms:created>
  <dcterms:modified xsi:type="dcterms:W3CDTF">2018-01-24T06:10:26Z</dcterms:modified>
</cp:coreProperties>
</file>