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8" r:id="rId7"/>
    <p:sldId id="269" r:id="rId8"/>
    <p:sldId id="259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7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12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5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0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2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9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9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7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6BE7-1576-4428-8B72-B963763EE43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69B8-54DC-43A1-B9D4-3F09BE862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34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Work progress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572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需要改善的地方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改善那些問題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Reactive Stream</a:t>
            </a:r>
          </a:p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RxJava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0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需要改善的地方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51651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uploaddatafile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write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速度 加入給使用者設定上傳時間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上傳速度 改成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秒傳送一次一筆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檔案存在的日期加入限制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UPLOADFILE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內文件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 得刪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70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改善那些問題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uploaddatafile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write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速度 加入給使用者設定上傳時間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改善上傳速度 改成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秒傳送一次一筆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連同第一點一起改善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加入了讓人改善上傳時間的選項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檔案存在的日期加入限制日期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只要超過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天自動刪除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UPLOADFILE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若沒資料 得刪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由於使用者如果開啟蒐集資料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但又馬上關閉蒐集資料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此時會產生一個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0kb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的檔案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所以需要刪除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93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發現問題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953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發現在原作者版就遺留下問題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我們會一開始宣告一個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Handler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來做控制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啟動蒐集資料時會利用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我們的蒐集資料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在停止蒐集資料時也會利用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handelr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removecall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但我發現由於原作者是使用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new handler(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匿名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去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以至於無法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removecall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Runnable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導致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只要啟動一次蒐集資料就會多一個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再跑。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1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RxJava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的依據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834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Reactive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Streams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的規範來設計出來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Reactive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Streams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的目的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處理數據流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(streams of data)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程式裡面可能有兩個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再跑，第一個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可能做得很簡單只是在把使用者輸入的數值取得，而第二個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在對該數值做大量運算，這時候可能由於第一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沒有管控，使得數據越累積越多造成記憶體溢出等情形。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然而此規範就是明確的定義了該問題解決之辦法：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buFont typeface="+mj-lt"/>
              <a:buAutoNum type="arabicParenR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首先實現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Reactive Streams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得先實作四種組件：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Publisher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Subscriber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Subscription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Processor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，用中文來說就是會有一個出版商、訂閱者、快遞、*處理模式。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buFont typeface="+mj-lt"/>
              <a:buAutoNum type="arabicParenR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作出來的方法就會像是這種方法。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buFont typeface="+mj-lt"/>
              <a:buAutoNum type="arabicParenR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buFont typeface="+mj-lt"/>
              <a:buAutoNum type="arabicParenR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buFont typeface="+mj-lt"/>
              <a:buAutoNum type="arabicParenR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照理來說應該是</a:t>
            </a:r>
            <a:r>
              <a:rPr lang="en-US" altLang="zh-TW" dirty="0" err="1" smtClean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Subscriber.subscribe</a:t>
            </a:r>
            <a:r>
              <a:rPr lang="en-US" altLang="zh-TW" dirty="0" smtClean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(Publisher)</a:t>
            </a:r>
            <a:r>
              <a:rPr lang="zh-TW" altLang="en-US" dirty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0249" y="5008090"/>
            <a:ext cx="4983891" cy="55399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 smtClean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Publisher.subscribe</a:t>
            </a:r>
            <a:r>
              <a:rPr lang="en-US" altLang="zh-TW" dirty="0" smtClean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(Subscriber)</a:t>
            </a:r>
            <a:endParaRPr kumimoji="0" lang="en-US" altLang="zh-TW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onSubscribe onNext* (onError | onComplete)?</a:t>
            </a:r>
            <a:r>
              <a:rPr kumimoji="0" lang="zh-TW" altLang="zh-TW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544026" y="6488668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https://github.com/reactive-streams/reactive-streams-jvm</a:t>
            </a:r>
          </a:p>
        </p:txBody>
      </p:sp>
    </p:spTree>
    <p:extLst>
      <p:ext uri="{BB962C8B-B14F-4D97-AF65-F5344CB8AC3E}">
        <p14:creationId xmlns:p14="http://schemas.microsoft.com/office/powerpoint/2010/main" val="335821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075" y="39177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為什麼不是</a:t>
            </a:r>
            <a:r>
              <a:rPr lang="en-US" altLang="zh-TW" sz="4000" dirty="0" err="1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Subscriber.subscribe</a:t>
            </a:r>
            <a:r>
              <a:rPr lang="en-US" altLang="zh-TW" sz="4000" dirty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(Publisher)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075" y="1717333"/>
            <a:ext cx="11753850" cy="492940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Reactive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Streams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的規範就像：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Publisher(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出版商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：他會跟大家說下一期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發送每一個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onNext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是主題是甚麼，還是我們即將完成連載決定要完結篇了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發送正常結束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onCompelet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，又或者出版商倒閉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發送異常結束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onError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，有新讀者要訂閱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dirty="0" err="1" smtClean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ublisher.subscribe</a:t>
            </a:r>
            <a:r>
              <a:rPr lang="en-US" altLang="zh-TW" dirty="0" smtClean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(Subscriber)</a:t>
            </a:r>
            <a:r>
              <a:rPr lang="zh-TW" altLang="en-US" dirty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zh-TW" altLang="en-US" dirty="0" smtClean="0">
                <a:solidFill>
                  <a:srgbClr val="2429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進出版商訂閱者名單以後要記得寄書給他看。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Subscriber(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訂閱者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：我要訂閱這個漫畫，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onSubscribe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所以我得先付訂 金，是第一期漫 畫終於來了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接收到 第一個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onNext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，終於連載結束 完結篇 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onCompelet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，又或 者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出版商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onError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Subscription(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：貨好多我的倉庫一次最多只能在放兩期在倉庫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(request 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，如果沒有跟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出版商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說我的倉庫只能放兩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resquest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我的倉庫要堆到爆炸了，幸好我有跟出版商說，版商一個月也只發送一期，結果我送了三個月才送到。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Processor(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訂閱者說每一期都要有裝書套就要透過處理器來做處理，出版商說限制級的必須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歲才能訂閱。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349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249" y="352338"/>
            <a:ext cx="10515600" cy="886802"/>
          </a:xfrm>
        </p:spPr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RxJava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263917"/>
              </p:ext>
            </p:extLst>
          </p:nvPr>
        </p:nvGraphicFramePr>
        <p:xfrm>
          <a:off x="1002958" y="1900023"/>
          <a:ext cx="10402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578"/>
                <a:gridCol w="2080578"/>
                <a:gridCol w="2080578"/>
                <a:gridCol w="2080578"/>
                <a:gridCol w="2080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Reactive Stream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Publisher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Subscriber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Subscription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Processor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Rxjava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</a:t>
                      </a:r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ObservableEmitter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Operator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162" y="1458097"/>
            <a:ext cx="963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下列為對照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906162" y="2982762"/>
            <a:ext cx="10515600" cy="298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RxJava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又使用是一種可擴展的觀察者模式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(Observer Pattern)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37" y="3876182"/>
            <a:ext cx="5314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9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8015416" cy="320087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smtClean="0"/>
              <a:t>Observable&lt;String</a:t>
            </a:r>
            <a:r>
              <a:rPr lang="en-US" altLang="zh-TW" sz="1600" dirty="0"/>
              <a:t>&gt; observable = </a:t>
            </a:r>
            <a:r>
              <a:rPr lang="en-US" altLang="zh-TW" sz="1600" dirty="0" err="1"/>
              <a:t>Observable.create</a:t>
            </a:r>
            <a:r>
              <a:rPr lang="en-US" altLang="zh-TW" sz="1600" dirty="0"/>
              <a:t>(new </a:t>
            </a:r>
            <a:r>
              <a:rPr lang="en-US" altLang="zh-TW" sz="1600" dirty="0" err="1"/>
              <a:t>ObservableOnSubscribe</a:t>
            </a:r>
            <a:r>
              <a:rPr lang="en-US" altLang="zh-TW" sz="1600" dirty="0"/>
              <a:t>&lt;String&gt;() {</a:t>
            </a:r>
            <a:br>
              <a:rPr lang="en-US" altLang="zh-TW" sz="1600" dirty="0"/>
            </a:br>
            <a:r>
              <a:rPr lang="zh-TW" altLang="en-US" sz="1600" dirty="0"/>
              <a:t> </a:t>
            </a:r>
            <a:r>
              <a:rPr lang="zh-TW" altLang="en-US" sz="1600" dirty="0" smtClean="0"/>
              <a:t>         </a:t>
            </a:r>
            <a:r>
              <a:rPr lang="en-US" altLang="zh-TW" sz="1600" dirty="0" smtClean="0"/>
              <a:t>@</a:t>
            </a:r>
            <a:r>
              <a:rPr lang="en-US" altLang="zh-TW" sz="1600" dirty="0"/>
              <a:t>Override</a:t>
            </a:r>
            <a:br>
              <a:rPr lang="en-US" altLang="zh-TW" sz="1600" dirty="0"/>
            </a:b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public </a:t>
            </a:r>
            <a:r>
              <a:rPr lang="en-US" altLang="zh-TW" sz="1600" dirty="0"/>
              <a:t>void subscribe(</a:t>
            </a:r>
            <a:r>
              <a:rPr lang="en-US" altLang="zh-TW" sz="1600" dirty="0" err="1"/>
              <a:t>ObservableEmitter</a:t>
            </a:r>
            <a:r>
              <a:rPr lang="en-US" altLang="zh-TW" sz="1600" dirty="0"/>
              <a:t>&lt;String&gt; e) throws Exception {</a:t>
            </a:r>
            <a:br>
              <a:rPr lang="en-US" altLang="zh-TW" sz="1600" dirty="0"/>
            </a:br>
            <a:r>
              <a:rPr lang="zh-TW" altLang="en-US" sz="1600" dirty="0" smtClean="0"/>
              <a:t>               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(“</a:t>
            </a:r>
            <a:r>
              <a:rPr lang="zh-TW" altLang="en-US" sz="1600" dirty="0" smtClean="0"/>
              <a:t>服務員</a:t>
            </a:r>
            <a:r>
              <a:rPr lang="zh-TW" altLang="en-US" sz="1600" dirty="0"/>
              <a:t>從廚師那取得 扁</a:t>
            </a:r>
            <a:r>
              <a:rPr lang="zh-TW" altLang="en-US" sz="1600" dirty="0" smtClean="0"/>
              <a:t>食</a:t>
            </a:r>
            <a:r>
              <a:rPr lang="en-US" altLang="zh-TW" sz="1600" dirty="0" smtClean="0"/>
              <a:t>”);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                   </a:t>
            </a:r>
            <a:r>
              <a:rPr lang="en-US" altLang="zh-TW" sz="1600" dirty="0" err="1" smtClean="0"/>
              <a:t>e.onNext</a:t>
            </a:r>
            <a:r>
              <a:rPr lang="en-US" altLang="zh-TW" sz="1600" dirty="0" smtClean="0"/>
              <a:t>(“</a:t>
            </a:r>
            <a:r>
              <a:rPr lang="zh-TW" altLang="en-US" sz="1600" dirty="0" smtClean="0"/>
              <a:t>扁食</a:t>
            </a:r>
            <a:r>
              <a:rPr lang="en-US" altLang="zh-TW" sz="1600" dirty="0" smtClean="0"/>
              <a:t>”);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             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(“</a:t>
            </a:r>
            <a:r>
              <a:rPr lang="zh-TW" altLang="en-US" sz="1600" dirty="0" smtClean="0"/>
              <a:t>服務員</a:t>
            </a:r>
            <a:r>
              <a:rPr lang="zh-TW" altLang="en-US" sz="1600" dirty="0"/>
              <a:t>從廚師那取得 拌</a:t>
            </a:r>
            <a:r>
              <a:rPr lang="zh-TW" altLang="en-US" sz="1600" dirty="0" smtClean="0"/>
              <a:t>麵</a:t>
            </a:r>
            <a:r>
              <a:rPr lang="en-US" altLang="zh-TW" sz="1600" dirty="0" smtClean="0"/>
              <a:t>”);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                   </a:t>
            </a:r>
            <a:r>
              <a:rPr lang="en-US" altLang="zh-TW" sz="1600" dirty="0" err="1" smtClean="0"/>
              <a:t>e.onNext</a:t>
            </a:r>
            <a:r>
              <a:rPr lang="en-US" altLang="zh-TW" sz="1600" dirty="0" smtClean="0"/>
              <a:t>(“</a:t>
            </a:r>
            <a:r>
              <a:rPr lang="zh-TW" altLang="en-US" sz="1600" dirty="0" smtClean="0"/>
              <a:t>拌麵</a:t>
            </a:r>
            <a:r>
              <a:rPr lang="en-US" altLang="zh-TW" sz="1600" dirty="0" smtClean="0"/>
              <a:t>”);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             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(“</a:t>
            </a:r>
            <a:r>
              <a:rPr lang="zh-TW" altLang="en-US" sz="1600" dirty="0" smtClean="0"/>
              <a:t>服務員</a:t>
            </a:r>
            <a:r>
              <a:rPr lang="zh-TW" altLang="en-US" sz="1600" dirty="0"/>
              <a:t>從廚師那取得 </a:t>
            </a:r>
            <a:r>
              <a:rPr lang="zh-TW" altLang="en-US" sz="1600" dirty="0" smtClean="0"/>
              <a:t>蒸餃</a:t>
            </a:r>
            <a:r>
              <a:rPr lang="en-US" altLang="zh-TW" sz="1600" dirty="0" smtClean="0"/>
              <a:t>”);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                   </a:t>
            </a:r>
            <a:r>
              <a:rPr lang="en-US" altLang="zh-TW" sz="1600" dirty="0" err="1" smtClean="0"/>
              <a:t>e.onNext</a:t>
            </a:r>
            <a:r>
              <a:rPr lang="en-US" altLang="zh-TW" sz="1600" dirty="0" smtClean="0"/>
              <a:t>(“</a:t>
            </a:r>
            <a:r>
              <a:rPr lang="zh-TW" altLang="en-US" sz="1600" dirty="0" smtClean="0"/>
              <a:t>蒸餃</a:t>
            </a:r>
            <a:r>
              <a:rPr lang="en-US" altLang="zh-TW" sz="1600" dirty="0" smtClean="0"/>
              <a:t>”);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             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(“</a:t>
            </a:r>
            <a:r>
              <a:rPr lang="zh-TW" altLang="en-US" sz="1600" dirty="0" smtClean="0"/>
              <a:t>廚師</a:t>
            </a:r>
            <a:r>
              <a:rPr lang="zh-TW" altLang="en-US" sz="1600" dirty="0"/>
              <a:t>告知服務員菜上好</a:t>
            </a:r>
            <a:r>
              <a:rPr lang="zh-TW" altLang="en-US" sz="1600" dirty="0" smtClean="0"/>
              <a:t>了</a:t>
            </a:r>
            <a:r>
              <a:rPr lang="en-US" altLang="zh-TW" sz="1600" dirty="0" smtClean="0"/>
              <a:t>”);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 smtClean="0"/>
              <a:t>                     </a:t>
            </a:r>
            <a:r>
              <a:rPr lang="en-US" altLang="zh-TW" sz="1600" dirty="0" err="1" smtClean="0"/>
              <a:t>e.onComplete</a:t>
            </a:r>
            <a:r>
              <a:rPr lang="en-US" altLang="zh-TW" sz="1600" dirty="0"/>
              <a:t>();</a:t>
            </a:r>
            <a:br>
              <a:rPr lang="en-US" altLang="zh-TW" sz="1600" dirty="0"/>
            </a:br>
            <a:r>
              <a:rPr lang="zh-TW" altLang="en-US" sz="1600" dirty="0" smtClean="0"/>
              <a:t>          </a:t>
            </a:r>
            <a:r>
              <a:rPr lang="en-US" altLang="zh-TW" sz="1600" dirty="0" smtClean="0"/>
              <a:t>}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});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3200876"/>
            <a:ext cx="8015416" cy="36625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Observer&lt;String&gt; observer = new Observer&lt;String&gt;()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public void onSubscribe(Disposable 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    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System.out.println("</a:t>
            </a:r>
            <a:r>
              <a:rPr lang="zh-TW" altLang="en-US" sz="1400" dirty="0">
                <a:latin typeface="Consolas" panose="020B0609020204030204" pitchFamily="49" charset="0"/>
              </a:rPr>
              <a:t>來個沙縣套餐</a:t>
            </a:r>
            <a:r>
              <a:rPr kumimoji="0" 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！！！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public void onNext(String 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System.out.println("</a:t>
            </a:r>
            <a:r>
              <a:rPr lang="zh-TW" altLang="en-US" sz="1400" dirty="0">
                <a:latin typeface="Consolas" panose="020B0609020204030204" pitchFamily="49" charset="0"/>
              </a:rPr>
              <a:t>服務員端給顧客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" + 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public void onError(Throwable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public void onComplete()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System.out.println("</a:t>
            </a:r>
            <a:r>
              <a:rPr lang="zh-TW" altLang="en-US" sz="1400" dirty="0">
                <a:latin typeface="Consolas" panose="020B0609020204030204" pitchFamily="49" charset="0"/>
              </a:rPr>
              <a:t>服務員告訴顧客菜上好了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};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81579" y="575274"/>
            <a:ext cx="3762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建立關係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observable.subscribe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(observer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62551" y="2605896"/>
            <a:ext cx="33033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個沙縣套餐！ ！ ！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服務員從廚師那取得 拌麵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服務員端給顧客 拌麵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服務員從廚師那取得 扁食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服務員端給顧客 扁食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服務員從廚師那取得 蒸餃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服務員端給顧客 蒸餃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廚師告知服務員菜上好了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服務員告訴顧客菜上好了</a:t>
            </a:r>
          </a:p>
        </p:txBody>
      </p:sp>
    </p:spTree>
    <p:extLst>
      <p:ext uri="{BB962C8B-B14F-4D97-AF65-F5344CB8AC3E}">
        <p14:creationId xmlns:p14="http://schemas.microsoft.com/office/powerpoint/2010/main" val="170775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844</Words>
  <Application>Microsoft Office PowerPoint</Application>
  <PresentationFormat>寬螢幕</PresentationFormat>
  <Paragraphs>92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Consolas</vt:lpstr>
      <vt:lpstr>Wingdings</vt:lpstr>
      <vt:lpstr>Office 佈景主題</vt:lpstr>
      <vt:lpstr>Work progress</vt:lpstr>
      <vt:lpstr>Outline</vt:lpstr>
      <vt:lpstr>需要改善的地方</vt:lpstr>
      <vt:lpstr>改善那些問題</vt:lpstr>
      <vt:lpstr>發現問題</vt:lpstr>
      <vt:lpstr>RxJava 的依據</vt:lpstr>
      <vt:lpstr>為什麼不是Subscriber.subscribe(Publisher)</vt:lpstr>
      <vt:lpstr>RxJava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羅俊奕</dc:creator>
  <cp:lastModifiedBy>羅俊奕</cp:lastModifiedBy>
  <cp:revision>27</cp:revision>
  <dcterms:created xsi:type="dcterms:W3CDTF">2018-01-28T07:39:25Z</dcterms:created>
  <dcterms:modified xsi:type="dcterms:W3CDTF">2018-02-07T07:25:40Z</dcterms:modified>
</cp:coreProperties>
</file>