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9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38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0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0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4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5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45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2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1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5778-003F-4292-9D68-550AF01139D4}" type="datetimeFigureOut">
              <a:rPr lang="zh-TW" altLang="en-US" smtClean="0"/>
              <a:t>2018/3/14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082E-36F3-47D3-B2E1-D90C54BB9B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6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Work progress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羅俊奕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7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二手車價算法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第一年折舊率約為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10-20%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左右，第二到五年，每年遞減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5-15%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之間。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賓士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A-Class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來說，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A180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新車價格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萬，兩年車約折舊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，現在是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年賓士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A180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二手車價格約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萬，這跟中古車天書估出來的價格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萬差不多。</a:t>
            </a:r>
          </a:p>
        </p:txBody>
      </p:sp>
    </p:spTree>
    <p:extLst>
      <p:ext uri="{BB962C8B-B14F-4D97-AF65-F5344CB8AC3E}">
        <p14:creationId xmlns:p14="http://schemas.microsoft.com/office/powerpoint/2010/main" val="12205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二手車價格評估或者是車輛之健康度評估。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可以先將車子內部重要零件、以及維修昂貴零件製作出診斷方法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例如之前我有想到含氧感知器的診斷方法，是利用電壓最大最小值以及延遲時間來做判斷含氧感知器是否老化，以及觸媒轉化器，則是利用前含氧感知器電壓比較後含氧感知器電壓，要是一樣則觸媒轉化器老化。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我們使用真正的數據去證明一台車不僅僅只是行駛多遠車齡多長，而是將具體數據來做評估。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0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</a:p>
          <a:p>
            <a:r>
              <a:rPr lang="zh-TW" altLang="en-US" dirty="0" smtClean="0"/>
              <a:t>構想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3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MQTT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的全名為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Message Queuing Telemetry Transport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IBM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Eurotech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共同 製定的通訊協議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ISO/IEC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20922:2016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OASIS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都納入使用。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9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架構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627" y="1759722"/>
            <a:ext cx="6032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524000"/>
            <a:ext cx="11296135" cy="521455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TCP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 IP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訊息傳送提供三種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QoS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最多傳送一次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 most once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至少傳送一次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 least once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確實傳送一次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exactly once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2Bytes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減少封包傳送時的負擔，同時減少網路所需之頻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“Last Will and Testament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（最後遺囑）”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當異常斷線發生後，通知有訂閱此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Will Topic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Subscriber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主題萬用字元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(Topic Wildcard Characters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訂閱”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/GRC/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WhizMAT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/#”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，此訂閱方式將會接收到所有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WhizMAT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裝置的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2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message format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181" y="4047996"/>
            <a:ext cx="2047875" cy="2276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4" y="1969937"/>
            <a:ext cx="5648325" cy="1019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4530" y="4047995"/>
            <a:ext cx="1911178" cy="795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1940461" y="3375003"/>
            <a:ext cx="699315" cy="48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13470" y="2331308"/>
            <a:ext cx="996779" cy="23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254313" y="1276315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Message type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26" y="1905386"/>
            <a:ext cx="5334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583" y="205946"/>
            <a:ext cx="10515600" cy="615178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QoS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83" y="821124"/>
            <a:ext cx="6381750" cy="1295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83" y="2273043"/>
            <a:ext cx="7343775" cy="1800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83" y="4386134"/>
            <a:ext cx="7715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</a:t>
            </a:r>
            <a:r>
              <a:rPr lang="zh-TW" altLang="en-US" dirty="0" smtClean="0"/>
              <a:t>訊息封包內容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835" y="3873798"/>
            <a:ext cx="2047875" cy="2276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38183" y="4614108"/>
            <a:ext cx="1911178" cy="795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781" y="2958414"/>
            <a:ext cx="5410200" cy="342900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345588" y="4769018"/>
            <a:ext cx="699315" cy="486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20" y="2179161"/>
            <a:ext cx="5314950" cy="11811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38183" y="3894448"/>
            <a:ext cx="1911178" cy="71966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2518634" y="3434350"/>
            <a:ext cx="350276" cy="36535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中古車價格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229865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最近有新聞說使用大數據分析中古車價。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使用大數據則不是以真實車輛情況去做評估，而是利用大數據去做銷售分析車價分析。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而我點進他們的估價網，需要填寫的只有車型以及右圖這些數據。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827" y="545629"/>
            <a:ext cx="3806139" cy="57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411</Words>
  <Application>Microsoft Office PowerPoint</Application>
  <PresentationFormat>寬螢幕</PresentationFormat>
  <Paragraphs>37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Office 佈景主題</vt:lpstr>
      <vt:lpstr>Work progress</vt:lpstr>
      <vt:lpstr>Outline</vt:lpstr>
      <vt:lpstr>MQTT</vt:lpstr>
      <vt:lpstr>MQTT 架構</vt:lpstr>
      <vt:lpstr>MQTT特點</vt:lpstr>
      <vt:lpstr>MQTT message format</vt:lpstr>
      <vt:lpstr>QoS</vt:lpstr>
      <vt:lpstr>Connect訊息封包內容</vt:lpstr>
      <vt:lpstr>中古車價格</vt:lpstr>
      <vt:lpstr>二手車價算法</vt:lpstr>
      <vt:lpstr>構想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羅俊奕</dc:creator>
  <cp:lastModifiedBy>羅俊奕</cp:lastModifiedBy>
  <cp:revision>16</cp:revision>
  <dcterms:created xsi:type="dcterms:W3CDTF">2018-03-13T03:30:40Z</dcterms:created>
  <dcterms:modified xsi:type="dcterms:W3CDTF">2018-03-14T07:40:22Z</dcterms:modified>
</cp:coreProperties>
</file>