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3" r:id="rId6"/>
    <p:sldId id="262" r:id="rId7"/>
    <p:sldId id="264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5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0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3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9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4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69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8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C79E-2F80-4CE9-8F56-F501564F3F2E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1A47-776A-4856-9031-A5D64FABAC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83957" y="899941"/>
            <a:ext cx="9424086" cy="23876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18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使用手機內三軸加速度器以及方向感測器。</a:t>
            </a:r>
            <a:endParaRPr lang="en-US" altLang="zh-TW" dirty="0" smtClean="0"/>
          </a:p>
          <a:p>
            <a:r>
              <a:rPr lang="en-US" altLang="zh-TW" dirty="0" smtClean="0"/>
              <a:t>OBD</a:t>
            </a:r>
            <a:r>
              <a:rPr lang="zh-TW" altLang="en-US" dirty="0" smtClean="0"/>
              <a:t>將車速、節氣門位置配合判斷。</a:t>
            </a:r>
            <a:endParaRPr lang="en-US" altLang="zh-TW" dirty="0" smtClean="0"/>
          </a:p>
          <a:p>
            <a:r>
              <a:rPr lang="zh-TW" altLang="en-US" dirty="0" smtClean="0"/>
              <a:t>需要設定緊急門檻之定義。</a:t>
            </a:r>
            <a:endParaRPr lang="en-US" altLang="zh-TW" dirty="0" smtClean="0"/>
          </a:p>
          <a:p>
            <a:r>
              <a:rPr lang="zh-TW" altLang="en-US" dirty="0" smtClean="0"/>
              <a:t>透過判斷模式，分辨駕駛過彎行為。</a:t>
            </a:r>
            <a:endParaRPr lang="en-US" altLang="zh-TW" dirty="0" smtClean="0"/>
          </a:p>
          <a:p>
            <a:r>
              <a:rPr lang="zh-TW" altLang="en-US" dirty="0" smtClean="0"/>
              <a:t>穩定行駛、怠速、等紅綠燈判斷。</a:t>
            </a:r>
            <a:endParaRPr lang="en-US" altLang="zh-TW" dirty="0" smtClean="0"/>
          </a:p>
          <a:p>
            <a:r>
              <a:rPr lang="zh-TW" altLang="en-US" dirty="0" smtClean="0"/>
              <a:t>檢查是否在行駛時通話中。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15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使用手機上的感測器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#define SENSOR_TYPE_ACCELEROMETER 1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zh-TW" altLang="en-US" dirty="0" smtClean="0">
                <a:solidFill>
                  <a:srgbClr val="FF0000"/>
                </a:solidFill>
              </a:rPr>
              <a:t>三軸加速度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/>
              <a:t>#define SENSOR_TYPE_MAGNETIC_FIELD 2 //</a:t>
            </a:r>
            <a:r>
              <a:rPr lang="zh-TW" altLang="en-US" dirty="0"/>
              <a:t>磁力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#define SENSOR_TYPE_ORIENTATION 3 //</a:t>
            </a:r>
            <a:r>
              <a:rPr lang="zh-TW" altLang="en-US" dirty="0">
                <a:solidFill>
                  <a:srgbClr val="FF0000"/>
                </a:solidFill>
              </a:rPr>
              <a:t>方向</a:t>
            </a:r>
          </a:p>
          <a:p>
            <a:r>
              <a:rPr lang="en-US" altLang="zh-TW" dirty="0"/>
              <a:t>#define SENSOR_TYPE_GYROSCOPE 4 //</a:t>
            </a:r>
            <a:r>
              <a:rPr lang="zh-TW" altLang="en-US" dirty="0"/>
              <a:t>陀螺儀</a:t>
            </a:r>
          </a:p>
          <a:p>
            <a:r>
              <a:rPr lang="en-US" altLang="zh-TW" dirty="0"/>
              <a:t>#define SENSOR_TYPE_LIGHT 5 //</a:t>
            </a:r>
            <a:r>
              <a:rPr lang="zh-TW" altLang="en-US" dirty="0"/>
              <a:t>光線感應</a:t>
            </a:r>
          </a:p>
          <a:p>
            <a:r>
              <a:rPr lang="en-US" altLang="zh-TW" dirty="0"/>
              <a:t>#define SENSOR_TYPE_PRESSURE 6 //</a:t>
            </a:r>
            <a:r>
              <a:rPr lang="zh-TW" altLang="en-US" dirty="0"/>
              <a:t>壓力</a:t>
            </a:r>
          </a:p>
          <a:p>
            <a:r>
              <a:rPr lang="en-US" altLang="zh-TW" dirty="0"/>
              <a:t>#define SENSOR_TYPE_TEMPERATURE 7 //</a:t>
            </a:r>
            <a:r>
              <a:rPr lang="zh-TW" altLang="en-US" dirty="0"/>
              <a:t>溫度</a:t>
            </a:r>
          </a:p>
          <a:p>
            <a:r>
              <a:rPr lang="en-US" altLang="zh-TW" dirty="0"/>
              <a:t>#define SENSOR_TYPE_PROXIMITY 8 </a:t>
            </a:r>
            <a:r>
              <a:rPr lang="en-US" altLang="zh-TW" dirty="0" smtClean="0"/>
              <a:t>//</a:t>
            </a:r>
            <a:r>
              <a:rPr lang="zh-TW" altLang="en-US" dirty="0" smtClean="0"/>
              <a:t>距離 </a:t>
            </a:r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/>
              <a:t>define SENSOR_TYPE_GRAVITY 9 //</a:t>
            </a:r>
            <a:r>
              <a:rPr lang="zh-TW" altLang="en-US" dirty="0"/>
              <a:t>重力</a:t>
            </a:r>
          </a:p>
          <a:p>
            <a:r>
              <a:rPr lang="en-US" altLang="zh-TW" dirty="0"/>
              <a:t>#define SENSOR_TYPE_LINEAR_ACCELERATION 10//</a:t>
            </a:r>
            <a:r>
              <a:rPr lang="zh-TW" altLang="en-US" dirty="0"/>
              <a:t>線性加速度</a:t>
            </a:r>
          </a:p>
          <a:p>
            <a:r>
              <a:rPr lang="en-US" altLang="zh-TW" dirty="0"/>
              <a:t>#define SENSOR_TYPE_ROTATION_VECTOR 11//</a:t>
            </a:r>
            <a:r>
              <a:rPr lang="zh-TW" altLang="en-US" dirty="0"/>
              <a:t>旋轉向量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88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安全</a:t>
            </a:r>
            <a:r>
              <a:rPr lang="zh-TW" altLang="en-US" dirty="0" smtClean="0"/>
              <a:t>駕駛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安全駕駛行為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三軸、方向感測、車速、節氣門穩定</a:t>
            </a:r>
            <a:endParaRPr lang="en-US" altLang="zh-TW" dirty="0" smtClean="0"/>
          </a:p>
          <a:p>
            <a:r>
              <a:rPr lang="zh-TW" altLang="en-US" dirty="0" smtClean="0"/>
              <a:t>異常駕駛行為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急</a:t>
            </a:r>
            <a:r>
              <a:rPr lang="zh-TW" altLang="en-US" dirty="0" smtClean="0"/>
              <a:t>加速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短時間內</a:t>
            </a:r>
            <a:r>
              <a:rPr lang="zh-TW" altLang="en-US" dirty="0" smtClean="0"/>
              <a:t>加速 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急減速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短時間內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進入</a:t>
            </a:r>
            <a:r>
              <a:rPr lang="zh-TW" altLang="en-US" dirty="0">
                <a:solidFill>
                  <a:srgbClr val="FF0000"/>
                </a:solidFill>
              </a:rPr>
              <a:t>彎</a:t>
            </a:r>
            <a:r>
              <a:rPr lang="zh-TW" altLang="en-US" dirty="0" smtClean="0">
                <a:solidFill>
                  <a:srgbClr val="FF0000"/>
                </a:solidFill>
              </a:rPr>
              <a:t>道未減速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蛇行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77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如何判讀 進入彎道狀態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我個人認為在</a:t>
            </a:r>
            <a:r>
              <a:rPr lang="en-US" altLang="zh-TW" dirty="0" smtClean="0"/>
              <a:t>U</a:t>
            </a:r>
            <a:r>
              <a:rPr lang="zh-TW" altLang="en-US" dirty="0" smtClean="0"/>
              <a:t>轉、正常路口</a:t>
            </a:r>
            <a:r>
              <a:rPr lang="en-US" altLang="zh-TW" dirty="0" smtClean="0"/>
              <a:t>(90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轉彎時都會先做煞車</a:t>
            </a:r>
            <a:endParaRPr lang="en-US" altLang="zh-TW" dirty="0" smtClean="0"/>
          </a:p>
          <a:p>
            <a:r>
              <a:rPr lang="zh-TW" altLang="en-US" dirty="0" smtClean="0"/>
              <a:t>接著再以三軸以及方向感測器做確認轉彎方向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這樣我就可以設定為一但減速就開始偵測這些感應裝置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19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普通加減速判斷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學長論文內判斷加減速，透過公式</a:t>
            </a:r>
            <a:r>
              <a:rPr lang="en-US" altLang="zh-TW" dirty="0"/>
              <a:t>-</a:t>
            </a:r>
            <a:r>
              <a:rPr lang="en-US" altLang="zh-TW" dirty="0" err="1"/>
              <a:t>A</a:t>
            </a:r>
            <a:r>
              <a:rPr lang="en-US" altLang="zh-TW" sz="2000" dirty="0" err="1"/>
              <a:t>range</a:t>
            </a:r>
            <a:r>
              <a:rPr lang="en-US" altLang="zh-TW" dirty="0"/>
              <a:t>&lt;A&lt;</a:t>
            </a:r>
            <a:r>
              <a:rPr lang="en-US" altLang="zh-TW" dirty="0" err="1"/>
              <a:t>A</a:t>
            </a:r>
            <a:r>
              <a:rPr lang="en-US" altLang="zh-TW" sz="2000" dirty="0" err="1"/>
              <a:t>range</a:t>
            </a:r>
            <a:r>
              <a:rPr lang="zh-TW" altLang="en-US" dirty="0"/>
              <a:t>判斷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將車速、搭配學長公式減少錯誤率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將每一次車速搭配公式一起判斷</a:t>
            </a:r>
            <a:endParaRPr lang="en-US" altLang="zh-TW" dirty="0"/>
          </a:p>
          <a:p>
            <a:pPr marL="0" indent="0" algn="r">
              <a:buNone/>
            </a:pPr>
            <a:endParaRPr lang="en-US" altLang="zh-TW" dirty="0" smtClean="0"/>
          </a:p>
          <a:p>
            <a:pPr marL="0" indent="0" algn="r">
              <a:buNone/>
            </a:pPr>
            <a:endParaRPr lang="en-US" altLang="zh-TW" dirty="0"/>
          </a:p>
          <a:p>
            <a:pPr marL="0" indent="0" algn="r">
              <a:buNone/>
            </a:pPr>
            <a:endParaRPr lang="en-US" altLang="zh-TW" dirty="0" smtClean="0"/>
          </a:p>
          <a:p>
            <a:pPr marL="0" indent="0" algn="r">
              <a:buNone/>
            </a:pPr>
            <a:endParaRPr lang="en-US" altLang="zh-TW" dirty="0"/>
          </a:p>
          <a:p>
            <a:pPr marL="0" indent="0" algn="r">
              <a:buNone/>
            </a:pPr>
            <a:endParaRPr lang="en-US" altLang="zh-TW" sz="2000" dirty="0" smtClean="0"/>
          </a:p>
          <a:p>
            <a:pPr marL="0" indent="0" algn="r">
              <a:buNone/>
            </a:pPr>
            <a:r>
              <a:rPr lang="en-US" altLang="zh-TW" sz="2000" dirty="0" smtClean="0"/>
              <a:t>PS.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軸加速度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32" y="3535120"/>
            <a:ext cx="4252398" cy="27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測數據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如何定義急，多短的時間叫做急，以及危險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需建立急加減速度門檻指標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多少時間加減多少速度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082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</a:t>
            </a:r>
            <a:r>
              <a:rPr lang="zh-TW" altLang="en-US" dirty="0"/>
              <a:t>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4689389" cy="4351338"/>
          </a:xfrm>
        </p:spPr>
        <p:txBody>
          <a:bodyPr/>
          <a:lstStyle/>
          <a:p>
            <a:r>
              <a:rPr lang="zh-TW" altLang="en-US" dirty="0" smtClean="0"/>
              <a:t>當把門檻指標建立出來，之後就是判斷模式。</a:t>
            </a:r>
            <a:endParaRPr lang="en-US" altLang="zh-TW" dirty="0" smtClean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先將減速事件取出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將三軸以及方向感測判斷轉彎角度或者方位。</a:t>
            </a:r>
            <a:endParaRPr lang="en-US" altLang="zh-TW" dirty="0" smtClean="0"/>
          </a:p>
        </p:txBody>
      </p:sp>
      <p:pic>
        <p:nvPicPr>
          <p:cNvPr id="1026" name="Picture 2" descr="https://upload.wikimedia.org/wikipedia/commons/thumb/3/37/Compass_Card.svg/533px-Compass_Car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11" y="623414"/>
            <a:ext cx="5436972" cy="54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車輛穩定行駛或者怠速判讀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679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學長利用僅用車速做判斷，利用</a:t>
            </a:r>
            <a:r>
              <a:rPr lang="zh-TW" altLang="en-US" dirty="0" smtClean="0">
                <a:solidFill>
                  <a:srgbClr val="FF0000"/>
                </a:solidFill>
              </a:rPr>
              <a:t>時間判斷</a:t>
            </a:r>
            <a:r>
              <a:rPr lang="zh-TW" altLang="en-US" dirty="0" smtClean="0"/>
              <a:t>是否等紅綠燈。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 smtClean="0"/>
              <a:t>軸數據維持在一定數據</a:t>
            </a:r>
            <a:endParaRPr lang="en-US" altLang="zh-TW" dirty="0" smtClean="0"/>
          </a:p>
          <a:p>
            <a:r>
              <a:rPr lang="zh-TW" altLang="en-US" dirty="0" smtClean="0"/>
              <a:t>車速、節氣門也維持在一個定點</a:t>
            </a:r>
            <a:endParaRPr lang="en-US" altLang="zh-TW" dirty="0" smtClean="0"/>
          </a:p>
          <a:p>
            <a:r>
              <a:rPr lang="zh-TW" altLang="en-US" dirty="0" smtClean="0"/>
              <a:t>如果車速、節氣門不為零則可以判斷為車輛穩定行駛中</a:t>
            </a:r>
            <a:endParaRPr lang="en-US" altLang="zh-TW" dirty="0" smtClean="0"/>
          </a:p>
          <a:p>
            <a:r>
              <a:rPr lang="zh-TW" altLang="en-US" dirty="0" smtClean="0"/>
              <a:t>如果車速、節氣門為零則可以判斷為車輛怠速</a:t>
            </a:r>
            <a:r>
              <a:rPr lang="zh-TW" altLang="en-US" dirty="0" smtClean="0"/>
              <a:t>中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一旦判斷車輛穩定</a:t>
            </a:r>
            <a:endParaRPr lang="en-US" altLang="zh-TW" dirty="0" smtClean="0"/>
          </a:p>
          <a:p>
            <a:r>
              <a:rPr lang="zh-TW" altLang="en-US" dirty="0" smtClean="0"/>
              <a:t>即可檢測檢測油箱</a:t>
            </a:r>
            <a:r>
              <a:rPr lang="zh-TW" altLang="en-US" dirty="0" smtClean="0"/>
              <a:t>高度，計算耗油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814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程式碼檢查是否通話中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3511378" cy="4351338"/>
          </a:xfrm>
        </p:spPr>
        <p:txBody>
          <a:bodyPr/>
          <a:lstStyle/>
          <a:p>
            <a:r>
              <a:rPr lang="zh-TW" altLang="en-US" dirty="0" smtClean="0"/>
              <a:t>可以搭配是否行駛中來對管理者提醒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38" y="1690688"/>
            <a:ext cx="7501846" cy="47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434</Words>
  <Application>Microsoft Office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想法</vt:lpstr>
      <vt:lpstr>使用手機上的感測器</vt:lpstr>
      <vt:lpstr>安全駕駛</vt:lpstr>
      <vt:lpstr>如何判讀 進入彎道狀態</vt:lpstr>
      <vt:lpstr>普通加減速判斷</vt:lpstr>
      <vt:lpstr>待測數據</vt:lpstr>
      <vt:lpstr>判斷模式</vt:lpstr>
      <vt:lpstr>車輛穩定行駛或者怠速判讀</vt:lpstr>
      <vt:lpstr>透過android程式碼檢查是否通話中</vt:lpstr>
      <vt:lpstr>小結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基於安全駕駛行為偵測方法</dc:title>
  <dc:creator>DARK</dc:creator>
  <cp:lastModifiedBy>DARK</cp:lastModifiedBy>
  <cp:revision>15</cp:revision>
  <dcterms:created xsi:type="dcterms:W3CDTF">2018-04-10T14:15:00Z</dcterms:created>
  <dcterms:modified xsi:type="dcterms:W3CDTF">2018-04-11T07:16:30Z</dcterms:modified>
</cp:coreProperties>
</file>