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5E195F-02CA-4664-A073-78B5E7037972}" type="datetimeFigureOut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44E4F-318D-467E-B66A-AC9B40838F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268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44E4F-318D-467E-B66A-AC9B40838F3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331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D8B1-3D13-41D8-9C17-3A080624CB34}" type="datetimeFigureOut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FBA60-3E06-4BD7-B0D9-4D9FA5F5D6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876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D8B1-3D13-41D8-9C17-3A080624CB34}" type="datetimeFigureOut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FBA60-3E06-4BD7-B0D9-4D9FA5F5D6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292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D8B1-3D13-41D8-9C17-3A080624CB34}" type="datetimeFigureOut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FBA60-3E06-4BD7-B0D9-4D9FA5F5D6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23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D8B1-3D13-41D8-9C17-3A080624CB34}" type="datetimeFigureOut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FBA60-3E06-4BD7-B0D9-4D9FA5F5D6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4157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D8B1-3D13-41D8-9C17-3A080624CB34}" type="datetimeFigureOut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FBA60-3E06-4BD7-B0D9-4D9FA5F5D6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5602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D8B1-3D13-41D8-9C17-3A080624CB34}" type="datetimeFigureOut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FBA60-3E06-4BD7-B0D9-4D9FA5F5D6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7708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D8B1-3D13-41D8-9C17-3A080624CB34}" type="datetimeFigureOut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FBA60-3E06-4BD7-B0D9-4D9FA5F5D6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1148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D8B1-3D13-41D8-9C17-3A080624CB34}" type="datetimeFigureOut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FBA60-3E06-4BD7-B0D9-4D9FA5F5D6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788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D8B1-3D13-41D8-9C17-3A080624CB34}" type="datetimeFigureOut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FBA60-3E06-4BD7-B0D9-4D9FA5F5D6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2950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D8B1-3D13-41D8-9C17-3A080624CB34}" type="datetimeFigureOut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FBA60-3E06-4BD7-B0D9-4D9FA5F5D6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5522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D8B1-3D13-41D8-9C17-3A080624CB34}" type="datetimeFigureOut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FBA60-3E06-4BD7-B0D9-4D9FA5F5D6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9698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5D8B1-3D13-41D8-9C17-3A080624CB34}" type="datetimeFigureOut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FBA60-3E06-4BD7-B0D9-4D9FA5F5D6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03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>
                <a:latin typeface="標楷體" panose="03000509000000000000" pitchFamily="65" charset="-120"/>
                <a:ea typeface="標楷體" panose="03000509000000000000" pitchFamily="65" charset="-120"/>
              </a:rPr>
              <a:t>BLE </a:t>
            </a:r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介紹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報告人 </a:t>
            </a:r>
            <a:r>
              <a:rPr lang="en-US" altLang="zh-TW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 羅俊奕</a:t>
            </a:r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81554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GATT (Generic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Attribute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Profile)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850338"/>
            <a:ext cx="8509686" cy="472341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藍芽基於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ATT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將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Profile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定義出來。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Profile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就是功能、使用方式都被規定好。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Characteristic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則是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GATT profile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中最基本的數據單位，由一個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Properties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、一個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Value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、一個或者多個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Descriptor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組成。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Service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Characteristic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Characteristic Properties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Characteristic Value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Characteristic Descriptor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等等，都是作為一個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Attribute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存在的。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26" name="Picture 2" descr="GATT data hierarch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806" y="1690688"/>
            <a:ext cx="3481626" cy="488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988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GAP(Generic Access Profile)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49316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定義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了四種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profile roles 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角色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),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包括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 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 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 Broadcaster 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廣播者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    只發送數據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不能被連線的裝置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例如溫度感測器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 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 Observer 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觀察者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    會接收數據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但不會啟動連線的裝置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例如溫度顯示面版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 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 Peripheral 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週邊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    會發送數據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也能做為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slave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被連線的裝置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例如智慧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手  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 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 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 Central 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中控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    能接收數據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也能做為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master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來啟動連線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例如智慧手機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一個裝置是可以同時具有不同 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profile roles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也定義了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通信的操作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模式。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4243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09752"/>
            <a:ext cx="10515600" cy="763459"/>
          </a:xfrm>
        </p:spPr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SMP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Security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Manager Protocol)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000897"/>
            <a:ext cx="10515600" cy="5848865"/>
          </a:xfrm>
        </p:spPr>
        <p:txBody>
          <a:bodyPr>
            <a:normAutofit lnSpcReduction="10000"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將連線方式分為三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種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Pairing :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啟用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STK(short term key)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來啟動加密連線，每一次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Pairing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會改變。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Bonding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當利用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STK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建立連線後會交換一個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LTK(long term key)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會存下來，之後傳送資料都會透過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LTK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來加密，變成永久性連接。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Encryption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Re-establishment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當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Bonding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結束會將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LTK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存在雙方的裝置，可以不用重新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Pairing/Bonding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，用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LTK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來做加密連線。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將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Pairing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方式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分為三種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Just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Works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沒有防護，直接連線，不會驗證裝置。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Passkey Entry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麻煩可能兩種裝置都需要某種輸入輸出的功能。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Out-Of-Band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透過第三方，例如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NFC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等其他方式交換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Key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三種加密機制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Encryption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一旦連線資料都會加密。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Privacy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使用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random/temp address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，而不使用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Public address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Signing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264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藍芽架構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94782"/>
            <a:ext cx="4574310" cy="435133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441" y="1581665"/>
            <a:ext cx="6393205" cy="496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222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BLE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Physical layer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將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2.400-2.4835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GHz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分成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個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Channel</a:t>
            </a: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40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Channel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其中有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個為廣播通道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advertising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channel)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687" y="2990507"/>
            <a:ext cx="68580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625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BLE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Link layer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通訊模式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有兩種通訊模式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廣播通訊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EX: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溫度感測器需要定時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1s)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向處理中心廣播傳感器數據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如溫度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>
              <a:buFont typeface="Wingdings" panose="05000000000000000000" pitchFamily="2" charset="2"/>
              <a:buChar char="u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但問題是廣播出去的資訊不管是誰都可以接收，也不一定保證能夠接收。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>
              <a:buFont typeface="Wingdings" panose="05000000000000000000" pitchFamily="2" charset="2"/>
              <a:buChar char="u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又或者是同一區域同時有許多廣播，這樣接收者得將每一廣播都接收。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專線通訊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>
              <a:buFont typeface="Wingdings" panose="05000000000000000000" pitchFamily="2" charset="2"/>
              <a:buChar char="u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對於數據量較大、發送頻率較高、對於時間延遲較敏感的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>
              <a:buFont typeface="Wingdings" panose="05000000000000000000" pitchFamily="2" charset="2"/>
              <a:buChar char="u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就會從剩下的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37 Channel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建立單獨的通道建立連線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>
              <a:buFont typeface="Wingdings" panose="05000000000000000000" pitchFamily="2" charset="2"/>
              <a:buChar char="u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連接不會長期使用一個固定的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Physical Channel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，而是在多個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Channel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之間隨機但有規律的切換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51499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477270"/>
            <a:ext cx="10515600" cy="687298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BLE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Link layer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狀態與角色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0012" y="1431986"/>
            <a:ext cx="10903788" cy="5141341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種狀態：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standby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advertising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scanning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 initiating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及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connected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假設現在有一個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Host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Device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要建立連線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(connected)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device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會先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advertising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廣播告訴大家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我有哪些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service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，我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可以被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連。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只有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scanner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host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才可以搜尋得到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advertising’s device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當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host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確認連線的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device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才會停止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scanning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變成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initiator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去發起連線。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等到接收到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device connectable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封包 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才會兩個一起轉變為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connected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227" y="2707796"/>
            <a:ext cx="5124773" cy="415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890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BLE Link layer Frame</a:t>
            </a:r>
            <a:endParaRPr lang="zh-TW" altLang="en-US" dirty="0"/>
          </a:p>
        </p:txBody>
      </p:sp>
      <p:pic>
        <p:nvPicPr>
          <p:cNvPr id="1026" name="Picture 2" descr="https://images2015.cnblogs.com/blog/506370/201512/506370-20151211005759277-184540385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470" y="2096346"/>
            <a:ext cx="7883448" cy="377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623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1916" y="291949"/>
            <a:ext cx="11471694" cy="1325563"/>
          </a:xfrm>
        </p:spPr>
        <p:txBody>
          <a:bodyPr>
            <a:normAutofit/>
          </a:bodyPr>
          <a:lstStyle/>
          <a:p>
            <a:r>
              <a:rPr lang="en-US" altLang="zh-TW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L2CAP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Logical Link Control and Adaptation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Protocol) 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1544" y="1800911"/>
            <a:ext cx="10752438" cy="4351338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通信前會先建立一條基於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Logical Channel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的虛擬通道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類似於網路中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TCP/IP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PORT)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L2CAP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會為這個通道分配一個編號，稱作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channel ID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（簡稱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CID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）。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254" y="2734962"/>
            <a:ext cx="5642355" cy="402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379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BLE Application layer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5938" y="1690688"/>
            <a:ext cx="5603635" cy="435133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38200" y="2097475"/>
            <a:ext cx="48275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ATT (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Attribute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protocol)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Generic Attribute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Profile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Security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Manager Protocol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Generic Access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Profile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4792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0551"/>
          </a:xfrm>
        </p:spPr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ATT (Attribute protocol)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6350" y="1351004"/>
            <a:ext cx="11098427" cy="550699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基于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L2CAP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，使用固定的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Channel ID(0x0004)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採用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client-server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的形式。提供信息的一方稱作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ATT server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，訪問信息的一方稱作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ATT client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Attribute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由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Attribute Type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Attribute Handle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Attribute Value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組成。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Attribute Type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使用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UUID(16-bit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32-bit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或者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128-bit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的數值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區分。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Attribute Handle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是一個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16-bit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的數值，用作唯一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識別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Attribute server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的所有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Attribute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Attribute Value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代表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Attribute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Attribute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可以定義一些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權限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038" y="4109265"/>
            <a:ext cx="7306962" cy="237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076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598</Words>
  <Application>Microsoft Office PowerPoint</Application>
  <PresentationFormat>寬螢幕</PresentationFormat>
  <Paragraphs>71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新細明體</vt:lpstr>
      <vt:lpstr>標楷體</vt:lpstr>
      <vt:lpstr>Arial</vt:lpstr>
      <vt:lpstr>Calibri</vt:lpstr>
      <vt:lpstr>Calibri Light</vt:lpstr>
      <vt:lpstr>Wingdings</vt:lpstr>
      <vt:lpstr>Office 佈景主題</vt:lpstr>
      <vt:lpstr>BLE 介紹</vt:lpstr>
      <vt:lpstr>藍芽架構</vt:lpstr>
      <vt:lpstr>BLE Physical layer</vt:lpstr>
      <vt:lpstr>BLE Link layer 通訊模式</vt:lpstr>
      <vt:lpstr>BLE Link layer 狀態與角色</vt:lpstr>
      <vt:lpstr>BLE Link layer Frame</vt:lpstr>
      <vt:lpstr>L2CAP(Logical Link Control and Adaptation Protocol) </vt:lpstr>
      <vt:lpstr>BLE Application layer</vt:lpstr>
      <vt:lpstr>ATT (Attribute protocol)</vt:lpstr>
      <vt:lpstr>GATT (Generic Attribute Profile)</vt:lpstr>
      <vt:lpstr>GAP(Generic Access Profile)</vt:lpstr>
      <vt:lpstr>SMP (Security Manager Protocol)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DARK</dc:creator>
  <cp:lastModifiedBy>DARK</cp:lastModifiedBy>
  <cp:revision>26</cp:revision>
  <dcterms:created xsi:type="dcterms:W3CDTF">2018-04-24T11:35:45Z</dcterms:created>
  <dcterms:modified xsi:type="dcterms:W3CDTF">2018-05-02T05:12:24Z</dcterms:modified>
</cp:coreProperties>
</file>