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6410-1D7D-4B94-84AE-836AD8AED8A6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05A-5403-42FA-8EB4-C399507C4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05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6410-1D7D-4B94-84AE-836AD8AED8A6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05A-5403-42FA-8EB4-C399507C4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17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6410-1D7D-4B94-84AE-836AD8AED8A6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05A-5403-42FA-8EB4-C399507C4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6410-1D7D-4B94-84AE-836AD8AED8A6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05A-5403-42FA-8EB4-C399507C4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82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6410-1D7D-4B94-84AE-836AD8AED8A6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05A-5403-42FA-8EB4-C399507C4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13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6410-1D7D-4B94-84AE-836AD8AED8A6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05A-5403-42FA-8EB4-C399507C4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23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6410-1D7D-4B94-84AE-836AD8AED8A6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05A-5403-42FA-8EB4-C399507C4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57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6410-1D7D-4B94-84AE-836AD8AED8A6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05A-5403-42FA-8EB4-C399507C4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47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6410-1D7D-4B94-84AE-836AD8AED8A6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05A-5403-42FA-8EB4-C399507C4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70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6410-1D7D-4B94-84AE-836AD8AED8A6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05A-5403-42FA-8EB4-C399507C4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94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6410-1D7D-4B94-84AE-836AD8AED8A6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05A-5403-42FA-8EB4-C399507C4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33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96410-1D7D-4B94-84AE-836AD8AED8A6}" type="datetimeFigureOut">
              <a:rPr lang="zh-TW" altLang="en-US" smtClean="0"/>
              <a:t>2018/6/6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705A-5403-42FA-8EB4-C399507C4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33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BLE</a:t>
            </a:r>
            <a:r>
              <a:rPr lang="zh-TW" altLang="en-US" dirty="0" smtClean="0"/>
              <a:t> 延伸</a:t>
            </a:r>
            <a:r>
              <a:rPr lang="en-US" altLang="zh-TW" dirty="0" smtClean="0"/>
              <a:t>-GAP</a:t>
            </a:r>
            <a:br>
              <a:rPr lang="en-US" altLang="zh-TW" dirty="0" smtClean="0"/>
            </a:br>
            <a:r>
              <a:rPr lang="en-US" altLang="zh-TW" dirty="0" smtClean="0"/>
              <a:t>(Generic Attribute Profile)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報告學生</a:t>
            </a:r>
            <a:r>
              <a:rPr lang="en-US" altLang="zh-TW" dirty="0" smtClean="0"/>
              <a:t>:</a:t>
            </a:r>
            <a:r>
              <a:rPr lang="zh-TW" altLang="en-US" smtClean="0"/>
              <a:t>羅俊奕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2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GAP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(Generic Access Protocol) </a:t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600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Connetion</a:t>
            </a:r>
            <a:r>
              <a:rPr lang="en-US" altLang="zh-TW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Parameter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18471"/>
            <a:ext cx="10515600" cy="4351338"/>
          </a:xfrm>
        </p:spPr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Connection interval 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這個參數主要目的是規定要間隔多少時間，要通訊一次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(connection event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，如果沒有數據要傳送或者接收，也會傳送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link layer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的封包，在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Link Layer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保持連線。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connection interval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 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6(7.5ms)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~ 3200(4.0s)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每單位</a:t>
            </a:r>
            <a:r>
              <a:rPr lang="en-US" altLang="zh-TW" dirty="0"/>
              <a:t>1.25 </a:t>
            </a:r>
            <a:r>
              <a:rPr lang="en-US" altLang="zh-TW" dirty="0" err="1" smtClean="0"/>
              <a:t>ms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這個參數影響電源耗損                            </a:t>
            </a:r>
          </a:p>
        </p:txBody>
      </p:sp>
      <p:pic>
        <p:nvPicPr>
          <p:cNvPr id="1026" name="Picture 2" descr="../_images/image7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458" y="2872733"/>
            <a:ext cx="6784542" cy="39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45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GAP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(Generic Access Protocol)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Slave Latency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Slave Latency 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這個參數給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Slave (peripheral)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選擇跳過幾次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connection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event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，這個參數讓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peripheral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有靈活性，如果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peripheral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本次沒有數據要發送，他可以跳過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connection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event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去省電，但不能超過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Slave Latency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設定的參數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0" name="Picture 2" descr="../_images/image7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895" y="3530642"/>
            <a:ext cx="5240209" cy="305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1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GAP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(Generic Access Protocol)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Supervision Times-out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Supervision Times-out 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是指這次到下次的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connection event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間隔，如果這次連線完，超過此限定時間，未有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connection event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，則終止連線，並且返回未連線狀態。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監督時間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10(100ms) ~ 3200(32.0s)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每單位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10ms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監督時間不得小於，有效的連線間隔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Effective Connection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Interval)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58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GAP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(Generic Access Protocol)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Effective Connection Interval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825625"/>
            <a:ext cx="121919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Effective Connection Interval = (Connection Interval) * (1 + [Slave Latency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])</a:t>
            </a: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slave latency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，則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Effective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 Connection 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Interval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Connection 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Interval</a:t>
            </a: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slave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latency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可以從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499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，但不能讓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Effective Connection Interval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&gt; 16s</a:t>
            </a:r>
          </a:p>
          <a:p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以下為例子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Connection Interval: 80 (100 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ms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Slave Latency: 4</a:t>
            </a: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Effective Connection Interval: (100 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ms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 * (1 + 4) = 500 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ms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實際上有傳送資料間隔時間為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500ms</a:t>
            </a:r>
          </a:p>
        </p:txBody>
      </p:sp>
    </p:spTree>
    <p:extLst>
      <p:ext uri="{BB962C8B-B14F-4D97-AF65-F5344CB8AC3E}">
        <p14:creationId xmlns:p14="http://schemas.microsoft.com/office/powerpoint/2010/main" val="290883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GAP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(Generic Access Protocol)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Connection Parameter Considerations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712225"/>
            <a:ext cx="4234249" cy="4764645"/>
          </a:xfrm>
        </p:spPr>
        <p:txBody>
          <a:bodyPr/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減少連接間隔如下：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增加兩個設備的功耗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雙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增加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吞吐量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減少雙方發送訊息時間</a:t>
            </a: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增加連接間隔如下：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降低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兩個設備的功耗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雙方降低吞吐量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增加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雙方發送訊息時間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000368" y="1712225"/>
            <a:ext cx="7191632" cy="476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減少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slave 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lantancy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或將其設置為零）如下：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增加功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耗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減少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peripheral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接收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center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發送數據的時間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增加從屬延遲如下：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peripheral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數據發送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center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時，可減少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外設的功耗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增加外圍設備接收中央設備發送數據的時間</a:t>
            </a:r>
          </a:p>
        </p:txBody>
      </p:sp>
    </p:spTree>
    <p:extLst>
      <p:ext uri="{BB962C8B-B14F-4D97-AF65-F5344CB8AC3E}">
        <p14:creationId xmlns:p14="http://schemas.microsoft.com/office/powerpoint/2010/main" val="304194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@startumlåèèæç¨ç¨åºåèèâGAPRoleï¼peripheral.cï¼âä½çºGAPRoleåèèâBLEå æ£§âæç¨ç¨åº - &gt; GAPRoleï¼GAPRole_TerminateConnectionï¼ï¼çµæªé£æ¥çè¨­åGAPRole  - &gt;æç¨ç¨åºï¼returnï¼bleIncorrectModeï¼çµæçµé£æ¥å°è¨­åGAPRole  - &gt; âBLEå æ£§âï¼GAP_TerminateLinkReqï¼ï¼ééâBLEå æ£§âè¨»éBLEå æ£§è©¦åçµæ­¢é£æ¥çµæè¨»éâBLEå æ£§â - &gt; GAPRoleï¼è¿åï¼çæï¼GAPRole  - &gt;æç¨ç¨åºï¼è¿åï¼çæï¼çµçæ==æåã ... ...éæ¥ç±BLEå æ£§çµæ­¢......âBLEå æ£§â - &gt; GAPRoleï¼æ¶æ¯{LINK_TERMINATED}âBLEå æ£§â - &gt; GAPRoleï¼gapRole_processStackMsg GAPRole-&gt; GAPRoleï¼gapRole_processGAPMsg rnote overâGAPRoleâGAP_LINK_TERMINATED_EVENTçµæè¨»éGAPRole-&gt;æç¨ç¨åºï¼SimpleBLEPeripheral_stateChangeCBæç¨ç¨åº - &gt;æç¨ç¨åºï¼SimpleBLEPeripheral_processAppMsg rnote overâApplicationâSBP_STATE_CHANGE_EVTçµæè¨»éApplication-&gt; Applicationï¼SimpleBLEPeripheral_processStateChangeEvt rnote overâApplicationâGAPROLE_WAITING end note end end @endum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879" y="62286"/>
            <a:ext cx="6688693" cy="679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90833" y="271849"/>
            <a:ext cx="11697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中斷連線流程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03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300</Words>
  <Application>Microsoft Office PowerPoint</Application>
  <PresentationFormat>寬螢幕</PresentationFormat>
  <Paragraphs>38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標楷體</vt:lpstr>
      <vt:lpstr>Arial</vt:lpstr>
      <vt:lpstr>Calibri</vt:lpstr>
      <vt:lpstr>Calibri Light</vt:lpstr>
      <vt:lpstr>Office 佈景主題</vt:lpstr>
      <vt:lpstr>BLE 延伸-GAP (Generic Attribute Profile)</vt:lpstr>
      <vt:lpstr>GAP (Generic Access Protocol)  Connetion Parameter</vt:lpstr>
      <vt:lpstr>GAP (Generic Access Protocol)  Slave Latency</vt:lpstr>
      <vt:lpstr>GAP (Generic Access Protocol)  Supervision Times-out</vt:lpstr>
      <vt:lpstr>GAP (Generic Access Protocol)  Effective Connection Interval</vt:lpstr>
      <vt:lpstr>GAP (Generic Access Protocol)  Connection Parameter Considerations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DARK</dc:creator>
  <cp:lastModifiedBy>DARK</cp:lastModifiedBy>
  <cp:revision>13</cp:revision>
  <dcterms:created xsi:type="dcterms:W3CDTF">2018-05-03T12:04:51Z</dcterms:created>
  <dcterms:modified xsi:type="dcterms:W3CDTF">2018-06-06T09:33:48Z</dcterms:modified>
</cp:coreProperties>
</file>