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羅俊奕" userId="S::m05158011@o365.mcut.edu.tw::116d5d0f-2ac0-47d4-89ed-6f2a3d13a95a" providerId="AD" clId="Web-{B4A01A3F-09C9-9998-2F26-B5C01372F51A}"/>
    <pc:docChg chg="addSld delSld modSld">
      <pc:chgData name="羅俊奕" userId="S::m05158011@o365.mcut.edu.tw::116d5d0f-2ac0-47d4-89ed-6f2a3d13a95a" providerId="AD" clId="Web-{B4A01A3F-09C9-9998-2F26-B5C01372F51A}" dt="2018-07-25T06:13:21.521" v="649" actId="1076"/>
      <pc:docMkLst>
        <pc:docMk/>
      </pc:docMkLst>
      <pc:sldChg chg="addSp modSp new">
        <pc:chgData name="羅俊奕" userId="S::m05158011@o365.mcut.edu.tw::116d5d0f-2ac0-47d4-89ed-6f2a3d13a95a" providerId="AD" clId="Web-{B4A01A3F-09C9-9998-2F26-B5C01372F51A}" dt="2018-07-25T06:13:21.521" v="649" actId="1076"/>
        <pc:sldMkLst>
          <pc:docMk/>
          <pc:sldMk cId="3186978675" sldId="264"/>
        </pc:sldMkLst>
        <pc:spChg chg="mod">
          <ac:chgData name="羅俊奕" userId="S::m05158011@o365.mcut.edu.tw::116d5d0f-2ac0-47d4-89ed-6f2a3d13a95a" providerId="AD" clId="Web-{B4A01A3F-09C9-9998-2F26-B5C01372F51A}" dt="2018-07-25T06:13:19.552" v="648" actId="1076"/>
          <ac:spMkLst>
            <pc:docMk/>
            <pc:sldMk cId="3186978675" sldId="264"/>
            <ac:spMk id="2" creationId="{EC4467E6-902D-4811-AF55-213F20E1D422}"/>
          </ac:spMkLst>
        </pc:spChg>
        <pc:spChg chg="mod">
          <ac:chgData name="羅俊奕" userId="S::m05158011@o365.mcut.edu.tw::116d5d0f-2ac0-47d4-89ed-6f2a3d13a95a" providerId="AD" clId="Web-{B4A01A3F-09C9-9998-2F26-B5C01372F51A}" dt="2018-07-25T06:13:21.521" v="649" actId="1076"/>
          <ac:spMkLst>
            <pc:docMk/>
            <pc:sldMk cId="3186978675" sldId="264"/>
            <ac:spMk id="3" creationId="{B74FF0B4-39AC-4D56-B3B3-B6DECE161655}"/>
          </ac:spMkLst>
        </pc:spChg>
        <pc:picChg chg="add mod">
          <ac:chgData name="羅俊奕" userId="S::m05158011@o365.mcut.edu.tw::116d5d0f-2ac0-47d4-89ed-6f2a3d13a95a" providerId="AD" clId="Web-{B4A01A3F-09C9-9998-2F26-B5C01372F51A}" dt="2018-07-25T06:13:04.865" v="644" actId="1076"/>
          <ac:picMkLst>
            <pc:docMk/>
            <pc:sldMk cId="3186978675" sldId="264"/>
            <ac:picMk id="4" creationId="{51984371-9A10-4C7D-A9D6-F0F310523582}"/>
          </ac:picMkLst>
        </pc:picChg>
      </pc:sldChg>
      <pc:sldChg chg="new del">
        <pc:chgData name="羅俊奕" userId="S::m05158011@o365.mcut.edu.tw::116d5d0f-2ac0-47d4-89ed-6f2a3d13a95a" providerId="AD" clId="Web-{B4A01A3F-09C9-9998-2F26-B5C01372F51A}" dt="2018-07-25T06:02:56.877" v="274"/>
        <pc:sldMkLst>
          <pc:docMk/>
          <pc:sldMk cId="2466364464" sldId="265"/>
        </pc:sldMkLst>
      </pc:sldChg>
    </pc:docChg>
  </pc:docChgLst>
  <pc:docChgLst>
    <pc:chgData name="羅俊奕" userId="S::m05158011@o365.mcut.edu.tw::116d5d0f-2ac0-47d4-89ed-6f2a3d13a95a" providerId="AD" clId="Web-{1A7E67D0-E4BC-E4A1-4CF5-9F3C49CB8DD6}"/>
    <pc:docChg chg="addSld delSld modSld sldOrd">
      <pc:chgData name="羅俊奕" userId="S::m05158011@o365.mcut.edu.tw::116d5d0f-2ac0-47d4-89ed-6f2a3d13a95a" providerId="AD" clId="Web-{1A7E67D0-E4BC-E4A1-4CF5-9F3C49CB8DD6}" dt="2018-08-01T05:31:19.879" v="7"/>
      <pc:docMkLst>
        <pc:docMk/>
      </pc:docMkLst>
      <pc:sldChg chg="addSp modSp new del ord">
        <pc:chgData name="羅俊奕" userId="S::m05158011@o365.mcut.edu.tw::116d5d0f-2ac0-47d4-89ed-6f2a3d13a95a" providerId="AD" clId="Web-{1A7E67D0-E4BC-E4A1-4CF5-9F3C49CB8DD6}" dt="2018-08-01T05:31:19.879" v="7"/>
        <pc:sldMkLst>
          <pc:docMk/>
          <pc:sldMk cId="1439781745" sldId="265"/>
        </pc:sldMkLst>
        <pc:picChg chg="add mod">
          <ac:chgData name="羅俊奕" userId="S::m05158011@o365.mcut.edu.tw::116d5d0f-2ac0-47d4-89ed-6f2a3d13a95a" providerId="AD" clId="Web-{1A7E67D0-E4BC-E4A1-4CF5-9F3C49CB8DD6}" dt="2018-08-01T05:31:09.129" v="5" actId="1076"/>
          <ac:picMkLst>
            <pc:docMk/>
            <pc:sldMk cId="1439781745" sldId="265"/>
            <ac:picMk id="2" creationId="{267D7B06-8AD5-4087-A688-1BFF8DB1A0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206-879A-41D7-B97A-8D3F5D6D2B61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324A-8779-41A1-9644-5C572C1AF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31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206-879A-41D7-B97A-8D3F5D6D2B61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324A-8779-41A1-9644-5C572C1AF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99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206-879A-41D7-B97A-8D3F5D6D2B61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324A-8779-41A1-9644-5C572C1AF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58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206-879A-41D7-B97A-8D3F5D6D2B61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324A-8779-41A1-9644-5C572C1AF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20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206-879A-41D7-B97A-8D3F5D6D2B61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324A-8779-41A1-9644-5C572C1AF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30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206-879A-41D7-B97A-8D3F5D6D2B61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324A-8779-41A1-9644-5C572C1AF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25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206-879A-41D7-B97A-8D3F5D6D2B61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324A-8779-41A1-9644-5C572C1AF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26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206-879A-41D7-B97A-8D3F5D6D2B61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324A-8779-41A1-9644-5C572C1AF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29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206-879A-41D7-B97A-8D3F5D6D2B61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324A-8779-41A1-9644-5C572C1AF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42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206-879A-41D7-B97A-8D3F5D6D2B61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324A-8779-41A1-9644-5C572C1AF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27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206-879A-41D7-B97A-8D3F5D6D2B61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324A-8779-41A1-9644-5C572C1AF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88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0206-879A-41D7-B97A-8D3F5D6D2B61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4324A-8779-41A1-9644-5C572C1AF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45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BLE</a:t>
            </a:r>
            <a:br>
              <a:rPr lang="en-US" altLang="zh-TW" dirty="0"/>
            </a:br>
            <a:r>
              <a:rPr lang="en-US" altLang="zh-TW" sz="2800" dirty="0">
                <a:solidFill>
                  <a:srgbClr val="FF0000"/>
                </a:solidFill>
              </a:rPr>
              <a:t>Core System Package [Low Energy Controller volume]</a:t>
            </a:r>
            <a:br>
              <a:rPr lang="en-US" altLang="zh-TW" sz="2800" dirty="0">
                <a:solidFill>
                  <a:srgbClr val="FF0000"/>
                </a:solidFill>
              </a:rPr>
            </a:br>
            <a:r>
              <a:rPr lang="en-US" altLang="zh-TW" sz="2800" dirty="0">
                <a:solidFill>
                  <a:srgbClr val="FF0000"/>
                </a:solidFill>
              </a:rPr>
              <a:t>part 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報告學生</a:t>
            </a:r>
          </a:p>
        </p:txBody>
      </p:sp>
    </p:spTree>
    <p:extLst>
      <p:ext uri="{BB962C8B-B14F-4D97-AF65-F5344CB8AC3E}">
        <p14:creationId xmlns:p14="http://schemas.microsoft.com/office/powerpoint/2010/main" val="362022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BLE</a:t>
            </a:r>
            <a:r>
              <a:rPr lang="zh-TW" altLang="en-US" dirty="0"/>
              <a:t> 架構</a:t>
            </a:r>
          </a:p>
        </p:txBody>
      </p:sp>
      <p:pic>
        <p:nvPicPr>
          <p:cNvPr id="1026" name="Picture 2" descr="ãble stack architectureãçåçæå°çµæ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70" y="1825625"/>
            <a:ext cx="593785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34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4467E6-902D-4811-AF55-213F20E1D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75"/>
            <a:ext cx="10515600" cy="687388"/>
          </a:xfrm>
        </p:spPr>
        <p:txBody>
          <a:bodyPr>
            <a:normAutofit fontScale="90000"/>
          </a:bodyPr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HCI 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4FF0B4-39AC-4D56-B3B3-B6DECE161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863"/>
            <a:ext cx="10515600" cy="5113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HCI的功用就是，Host的功能指令，轉換為C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ontroller</a:t>
            </a:r>
            <a:r>
              <a:rPr lang="en-US" altLang="en-US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的指令</a:t>
            </a:r>
            <a:r>
              <a:rPr lang="en-US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r>
              <a:rPr lang="en-US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HCI   </a:t>
            </a:r>
            <a:r>
              <a:rPr lang="en-US" altLang="en-US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這邊我們介紹三種類型，是針對BLE的</a:t>
            </a:r>
            <a:r>
              <a:rPr lang="en-US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1" indent="-457200">
              <a:buAutoNum type="arabicPeriod"/>
            </a:pPr>
            <a:r>
              <a:rPr lang="en-US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HCI </a:t>
            </a:r>
            <a:r>
              <a:rPr lang="en-US" altLang="en-US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command:可以設定一些BLE相關命令，例如</a:t>
            </a:r>
            <a:r>
              <a:rPr lang="en-US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:</a:t>
            </a:r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Reset </a:t>
            </a:r>
            <a:r>
              <a:rPr lang="en-US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Command、LE</a:t>
            </a:r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Set Advertising Enable </a:t>
            </a:r>
            <a:r>
              <a:rPr lang="en-US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Command等等</a:t>
            </a:r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有三百多種命令。</a:t>
            </a:r>
            <a:endParaRPr lang="en-US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Connection Data : 從Host要發送的Data經過Controlle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再由藍芽發送，或者接收時的Data格式(如下圖)。</a:t>
            </a:r>
          </a:p>
          <a:p>
            <a:pPr marL="914400" lvl="1" indent="-457200"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HCI Event:當Controller 接收到事件，Host則可能會接收以下事件:</a:t>
            </a:r>
          </a:p>
          <a:p>
            <a:pPr marL="1371600" lvl="2" indent="-457200">
              <a:buAutoNum type="arabicParenR"/>
            </a:pPr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執行完畢事件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371600" lvl="2" indent="-457200">
              <a:buAutoNum type="arabicParenR"/>
            </a:pPr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狀態訊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息</a:t>
            </a:r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事件</a:t>
            </a:r>
          </a:p>
          <a:p>
            <a:pPr marL="914400" lvl="2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例如: 當我們下HCI command (LE   create  connection   command)，此時會先接受到執行完畢事件，等事件完成才回回傳狀態訊息事件。</a:t>
            </a:r>
          </a:p>
        </p:txBody>
      </p:sp>
      <p:pic>
        <p:nvPicPr>
          <p:cNvPr id="4" name="圖片 4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51984371-9A10-4C7D-A9D6-F0F310523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628" y="5041446"/>
            <a:ext cx="6096000" cy="181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7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06314"/>
            <a:ext cx="3585519" cy="1241253"/>
          </a:xfrm>
        </p:spPr>
        <p:txBody>
          <a:bodyPr>
            <a:normAutofit/>
          </a:bodyPr>
          <a:lstStyle/>
          <a:p>
            <a:r>
              <a:rPr lang="en-US" altLang="zh-TW" dirty="0"/>
              <a:t>INITIAL SETUP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4221" y="0"/>
            <a:ext cx="8048179" cy="672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4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1594" y="348649"/>
            <a:ext cx="3033584" cy="197442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UNDIRECTED ADVERTISING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0822" y="120927"/>
            <a:ext cx="6484269" cy="671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2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2167" y="480454"/>
            <a:ext cx="3470189" cy="185085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SCAN REQUEST NOTIFICATIONS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3988" y="0"/>
            <a:ext cx="7229812" cy="684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0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2210" y="562833"/>
            <a:ext cx="2448697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PASSIVE SCANNING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738" y="301625"/>
            <a:ext cx="8058762" cy="617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6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418" y="543698"/>
            <a:ext cx="2835876" cy="2117124"/>
          </a:xfrm>
        </p:spPr>
        <p:txBody>
          <a:bodyPr/>
          <a:lstStyle/>
          <a:p>
            <a:r>
              <a:rPr lang="en-US" altLang="zh-TW" dirty="0"/>
              <a:t>ACTIVE SCANNING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4294" y="153343"/>
            <a:ext cx="9010330" cy="651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5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669926"/>
            <a:ext cx="2990335" cy="4349941"/>
          </a:xfrm>
        </p:spPr>
        <p:txBody>
          <a:bodyPr vert="horz">
            <a:normAutofit/>
          </a:bodyPr>
          <a:lstStyle/>
          <a:p>
            <a:r>
              <a:rPr lang="en-US" altLang="zh-TW" sz="2800" dirty="0"/>
              <a:t>PASSIVE SCANNING FOR DIRECTED ADVERTISEMENTS WITH PRIVACY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926" y="280086"/>
            <a:ext cx="9294074" cy="621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0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47</Words>
  <Application>Microsoft Office PowerPoint</Application>
  <PresentationFormat>寬螢幕</PresentationFormat>
  <Paragraphs>18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BLE Core System Package [Low Energy Controller volume] part D</vt:lpstr>
      <vt:lpstr>BLE 架構</vt:lpstr>
      <vt:lpstr>HCI 簡介</vt:lpstr>
      <vt:lpstr>INITIAL SETUP</vt:lpstr>
      <vt:lpstr>UNDIRECTED ADVERTISING</vt:lpstr>
      <vt:lpstr>SCAN REQUEST NOTIFICATIONS</vt:lpstr>
      <vt:lpstr>PASSIVE SCANNING</vt:lpstr>
      <vt:lpstr>ACTIVE SCANNING</vt:lpstr>
      <vt:lpstr>PASSIVE SCANNING FOR DIRECTED ADVERTISEMENTS WITH PRIVACY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DARK</dc:creator>
  <cp:lastModifiedBy>DARK</cp:lastModifiedBy>
  <cp:revision>33</cp:revision>
  <dcterms:created xsi:type="dcterms:W3CDTF">2018-07-24T06:46:37Z</dcterms:created>
  <dcterms:modified xsi:type="dcterms:W3CDTF">2018-08-01T05:31:21Z</dcterms:modified>
</cp:coreProperties>
</file>