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C5DE-D64E-46C5-AFAD-F821FACBC005}" type="datetimeFigureOut">
              <a:rPr lang="zh-TW" altLang="en-US" smtClean="0"/>
              <a:t>2018/9/19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A245-C27E-41B9-ACB2-A64B966BC5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7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C5DE-D64E-46C5-AFAD-F821FACBC005}" type="datetimeFigureOut">
              <a:rPr lang="zh-TW" altLang="en-US" smtClean="0"/>
              <a:t>2018/9/19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A245-C27E-41B9-ACB2-A64B966BC5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95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C5DE-D64E-46C5-AFAD-F821FACBC005}" type="datetimeFigureOut">
              <a:rPr lang="zh-TW" altLang="en-US" smtClean="0"/>
              <a:t>2018/9/19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A245-C27E-41B9-ACB2-A64B966BC5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21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C5DE-D64E-46C5-AFAD-F821FACBC005}" type="datetimeFigureOut">
              <a:rPr lang="zh-TW" altLang="en-US" smtClean="0"/>
              <a:t>2018/9/19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A245-C27E-41B9-ACB2-A64B966BC5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29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C5DE-D64E-46C5-AFAD-F821FACBC005}" type="datetimeFigureOut">
              <a:rPr lang="zh-TW" altLang="en-US" smtClean="0"/>
              <a:t>2018/9/19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A245-C27E-41B9-ACB2-A64B966BC5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94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C5DE-D64E-46C5-AFAD-F821FACBC005}" type="datetimeFigureOut">
              <a:rPr lang="zh-TW" altLang="en-US" smtClean="0"/>
              <a:t>2018/9/19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A245-C27E-41B9-ACB2-A64B966BC5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28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C5DE-D64E-46C5-AFAD-F821FACBC005}" type="datetimeFigureOut">
              <a:rPr lang="zh-TW" altLang="en-US" smtClean="0"/>
              <a:t>2018/9/19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A245-C27E-41B9-ACB2-A64B966BC5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02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C5DE-D64E-46C5-AFAD-F821FACBC005}" type="datetimeFigureOut">
              <a:rPr lang="zh-TW" altLang="en-US" smtClean="0"/>
              <a:t>2018/9/19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A245-C27E-41B9-ACB2-A64B966BC5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60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C5DE-D64E-46C5-AFAD-F821FACBC005}" type="datetimeFigureOut">
              <a:rPr lang="zh-TW" altLang="en-US" smtClean="0"/>
              <a:t>2018/9/19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A245-C27E-41B9-ACB2-A64B966BC5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7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C5DE-D64E-46C5-AFAD-F821FACBC005}" type="datetimeFigureOut">
              <a:rPr lang="zh-TW" altLang="en-US" smtClean="0"/>
              <a:t>2018/9/19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A245-C27E-41B9-ACB2-A64B966BC5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53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C5DE-D64E-46C5-AFAD-F821FACBC005}" type="datetimeFigureOut">
              <a:rPr lang="zh-TW" altLang="en-US" smtClean="0"/>
              <a:t>2018/9/19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A245-C27E-41B9-ACB2-A64B966BC5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83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DC5DE-D64E-46C5-AFAD-F821FACBC005}" type="datetimeFigureOut">
              <a:rPr lang="zh-TW" altLang="en-US" smtClean="0"/>
              <a:t>2018/9/19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BA245-C27E-41B9-ACB2-A64B966BC5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2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bluetooth.com/specifications/assigned-numbers/generic-access-profil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BLE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實例探討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報告學生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羅俊奕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872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Context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當前情況一隻藍芽手機，兩種透過藍芽傳送資料感測器，其一為心跳速率感測器，其一為溫度感測器，而我們將使用手機之藍芽，與這兩種連接之情況，會有各種情況，下面依我有想到來幫助大家理解。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023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7500"/>
            <a:ext cx="10515600" cy="629765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情況一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107171"/>
            <a:ext cx="6713838" cy="4716981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如何與特定感測器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(Peripherals)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做連線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457200" lvl="1" indent="0">
              <a:buNone/>
            </a:pP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Ans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在心跳感測器、溫度感測器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(Peripherals)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做廣播時，會有廣播封包，在手機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(Central)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可以透過程式碼解析內容，進而連接特定感測器，如果是相同種類感測器，也可透過某個參數分辨出該特定感測器。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type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211" y="3885407"/>
            <a:ext cx="5958789" cy="297259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076" y="131806"/>
            <a:ext cx="4133886" cy="358147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93" y="4500177"/>
            <a:ext cx="6067425" cy="5619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507" y="5198076"/>
            <a:ext cx="5495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9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45835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情況二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71398"/>
            <a:ext cx="10515600" cy="4351338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手機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(Central)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想同時連線兩個或多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感測器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(Peripherals)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，是否能做到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  <a:p>
            <a:pPr marL="457200" lvl="1" indent="0">
              <a:buNone/>
            </a:pP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Ans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BLE4.0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的拓樸為星狀拓樸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如下圖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，橘色代表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(Central)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用這張圖就可以表示出是可以一對多連線，這張圖可以看出來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Central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端可以一對多，但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Peripherals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端只能一對一，而在藍芽官方表示，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Central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能同時連接的數量為無限，實際上也是得看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Central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的設計以及記憶體等等能力。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937" y="3961628"/>
            <a:ext cx="34575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0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1"/>
            <a:ext cx="10515600" cy="535459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情況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35458"/>
            <a:ext cx="12192000" cy="4351338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當一手機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(Central)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連線上一感測器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(Peripherals)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，傳送資料是否會斷線還是解除配對。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Ans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手機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Central)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要與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感測器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(Peripherals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取得資料，且該資料是不會在廣播封包裡面的時候，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手機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(Central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就要先跟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感測器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Peripherals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配對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如下圖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，會有三種方式依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感測器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(Peripherals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需求選擇配對方法，當配對完成後就會依照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感測器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(Peripherals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在廣播封包裡面要求的時間間隔、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Channel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做連線，資料傳送完會斷線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2" y="3322711"/>
            <a:ext cx="5781675" cy="25050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219" y="2711127"/>
            <a:ext cx="62388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3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4674" y="659027"/>
            <a:ext cx="10515600" cy="829361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情況四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5372" y="1784434"/>
            <a:ext cx="11714205" cy="4723457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接續情況三，那有沒有一種方式是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手機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(Central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不用與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感測器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(Peripherals)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配對就可以取得資料。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Ans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BLE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通訊協定的特性是廣播者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(Broadcaster)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使用三個固定的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通道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(Channel)38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39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來做為廣播的通道，而接收者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(Observer)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只要去接收這三個特定的通道，便可收到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Broadcaster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送來的廣播訊息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。所以將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感測器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Peripherals)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腳色定位改變成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廣播者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(Broadcaster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，以及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手機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(Central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轉換成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接收者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(Observer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，就可以達到。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 Broadcaster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廣播者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   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只發送數據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不需要被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連線的裝置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例如溫度感測器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Observer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觀察者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    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會接收數據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但不會啟動連線的裝置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例如溫度顯示面版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Peripheral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週邊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   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會發送數據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也能做為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slave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被連線的裝置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例如智慧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手錶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 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Central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中控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   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能接收數據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也能做為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master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來啟動連線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例如智慧手機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pPr marL="457200" lvl="1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912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512</Words>
  <Application>Microsoft Office PowerPoint</Application>
  <PresentationFormat>寬螢幕</PresentationFormat>
  <Paragraphs>18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標楷體</vt:lpstr>
      <vt:lpstr>Arial</vt:lpstr>
      <vt:lpstr>Calibri</vt:lpstr>
      <vt:lpstr>Calibri Light</vt:lpstr>
      <vt:lpstr>Office 佈景主題</vt:lpstr>
      <vt:lpstr>BLE 實例探討</vt:lpstr>
      <vt:lpstr>Context</vt:lpstr>
      <vt:lpstr>情況一</vt:lpstr>
      <vt:lpstr>情況二</vt:lpstr>
      <vt:lpstr>情況三</vt:lpstr>
      <vt:lpstr>情況四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 實例探討</dc:title>
  <dc:creator>DARK</dc:creator>
  <cp:lastModifiedBy>羅俊奕</cp:lastModifiedBy>
  <cp:revision>28</cp:revision>
  <dcterms:created xsi:type="dcterms:W3CDTF">2018-08-13T07:48:25Z</dcterms:created>
  <dcterms:modified xsi:type="dcterms:W3CDTF">2018-09-19T06:34:21Z</dcterms:modified>
</cp:coreProperties>
</file>