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39" r:id="rId17"/>
    <p:sldId id="271" r:id="rId18"/>
    <p:sldId id="272" r:id="rId19"/>
    <p:sldId id="273" r:id="rId20"/>
    <p:sldId id="274" r:id="rId21"/>
    <p:sldId id="275" r:id="rId22"/>
    <p:sldId id="276" r:id="rId23"/>
    <p:sldId id="277" r:id="rId24"/>
    <p:sldId id="278" r:id="rId25"/>
    <p:sldId id="279" r:id="rId26"/>
    <p:sldId id="340" r:id="rId27"/>
    <p:sldId id="280" r:id="rId28"/>
    <p:sldId id="281" r:id="rId29"/>
    <p:sldId id="282" r:id="rId30"/>
    <p:sldId id="283" r:id="rId31"/>
    <p:sldId id="284" r:id="rId32"/>
    <p:sldId id="285" r:id="rId33"/>
    <p:sldId id="286" r:id="rId34"/>
    <p:sldId id="341" r:id="rId35"/>
    <p:sldId id="287" r:id="rId36"/>
    <p:sldId id="288" r:id="rId37"/>
    <p:sldId id="289" r:id="rId38"/>
    <p:sldId id="290" r:id="rId39"/>
    <p:sldId id="291" r:id="rId40"/>
    <p:sldId id="292" r:id="rId41"/>
    <p:sldId id="342" r:id="rId42"/>
    <p:sldId id="293" r:id="rId43"/>
    <p:sldId id="294" r:id="rId44"/>
    <p:sldId id="295" r:id="rId45"/>
    <p:sldId id="296" r:id="rId46"/>
    <p:sldId id="297" r:id="rId47"/>
    <p:sldId id="298" r:id="rId48"/>
    <p:sldId id="343" r:id="rId49"/>
    <p:sldId id="299" r:id="rId50"/>
    <p:sldId id="300" r:id="rId51"/>
    <p:sldId id="301" r:id="rId52"/>
    <p:sldId id="302" r:id="rId53"/>
    <p:sldId id="303" r:id="rId54"/>
    <p:sldId id="304" r:id="rId55"/>
    <p:sldId id="344" r:id="rId56"/>
    <p:sldId id="305" r:id="rId57"/>
    <p:sldId id="306" r:id="rId58"/>
    <p:sldId id="307" r:id="rId59"/>
    <p:sldId id="308" r:id="rId60"/>
    <p:sldId id="309" r:id="rId61"/>
    <p:sldId id="310" r:id="rId62"/>
    <p:sldId id="311" r:id="rId63"/>
    <p:sldId id="345" r:id="rId64"/>
    <p:sldId id="312" r:id="rId65"/>
    <p:sldId id="313" r:id="rId66"/>
    <p:sldId id="314" r:id="rId67"/>
    <p:sldId id="315" r:id="rId68"/>
    <p:sldId id="316" r:id="rId69"/>
    <p:sldId id="317" r:id="rId70"/>
    <p:sldId id="318" r:id="rId71"/>
    <p:sldId id="319" r:id="rId72"/>
    <p:sldId id="346" r:id="rId73"/>
    <p:sldId id="320" r:id="rId74"/>
    <p:sldId id="321" r:id="rId75"/>
    <p:sldId id="322" r:id="rId76"/>
    <p:sldId id="323" r:id="rId77"/>
    <p:sldId id="347" r:id="rId78"/>
    <p:sldId id="324" r:id="rId79"/>
    <p:sldId id="325" r:id="rId80"/>
    <p:sldId id="326" r:id="rId81"/>
    <p:sldId id="327" r:id="rId82"/>
    <p:sldId id="328" r:id="rId83"/>
    <p:sldId id="329" r:id="rId84"/>
    <p:sldId id="348" r:id="rId85"/>
    <p:sldId id="330" r:id="rId86"/>
    <p:sldId id="331" r:id="rId87"/>
    <p:sldId id="332" r:id="rId88"/>
    <p:sldId id="333" r:id="rId89"/>
    <p:sldId id="334" r:id="rId90"/>
    <p:sldId id="349" r:id="rId91"/>
    <p:sldId id="335" r:id="rId92"/>
    <p:sldId id="336" r:id="rId93"/>
    <p:sldId id="337" r:id="rId94"/>
    <p:sldId id="338"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453849483"/>
      </p:ext>
    </p:extLst>
  </p:cSld>
  <p:clrMapOvr>
    <a:masterClrMapping/>
  </p:clrMapOvr>
  <p:transition spd="med">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2693704441"/>
      </p:ext>
    </p:extLst>
  </p:cSld>
  <p:clrMapOvr>
    <a:masterClrMapping/>
  </p:clrMapOvr>
  <p:transition spd="med">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7389720"/>
      </p:ext>
    </p:extLst>
  </p:cSld>
  <p:clrMapOvr>
    <a:masterClrMapping/>
  </p:clrMapOvr>
  <p:transition spd="med">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1836355844"/>
      </p:ext>
    </p:extLst>
  </p:cSld>
  <p:clrMapOvr>
    <a:masterClrMapping/>
  </p:clrMapOvr>
  <p:transition spd="med">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53389073"/>
      </p:ext>
    </p:extLst>
  </p:cSld>
  <p:clrMapOvr>
    <a:masterClrMapping/>
  </p:clrMapOvr>
  <p:transition spd="med">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3488737034"/>
      </p:ext>
    </p:extLst>
  </p:cSld>
  <p:clrMapOvr>
    <a:masterClrMapping/>
  </p:clrMapOvr>
  <p:transition spd="med">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217794503"/>
      </p:ext>
    </p:extLst>
  </p:cSld>
  <p:clrMapOvr>
    <a:masterClrMapping/>
  </p:clrMapOvr>
  <p:transition spd="med">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66104502"/>
      </p:ext>
    </p:extLst>
  </p:cSld>
  <p:clrMapOvr>
    <a:masterClrMapping/>
  </p:clrMapOvr>
  <p:transition spd="med">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3730066365"/>
      </p:ext>
    </p:extLst>
  </p:cSld>
  <p:clrMapOvr>
    <a:masterClrMapping/>
  </p:clrMapOvr>
  <p:transition spd="med">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FDBACB-37CC-47D4-B7F1-CFD3A29BCE1D}"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2617992174"/>
      </p:ext>
    </p:extLst>
  </p:cSld>
  <p:clrMapOvr>
    <a:masterClrMapping/>
  </p:clrMapOvr>
  <p:transition spd="med">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FDBACB-37CC-47D4-B7F1-CFD3A29BCE1D}"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1946441665"/>
      </p:ext>
    </p:extLst>
  </p:cSld>
  <p:clrMapOvr>
    <a:masterClrMapping/>
  </p:clrMapOvr>
  <p:transition spd="med">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FDBACB-37CC-47D4-B7F1-CFD3A29BCE1D}"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1101802692"/>
      </p:ext>
    </p:extLst>
  </p:cSld>
  <p:clrMapOvr>
    <a:masterClrMapping/>
  </p:clrMapOvr>
  <p:transition spd="med">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FDBACB-37CC-47D4-B7F1-CFD3A29BCE1D}"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3520778512"/>
      </p:ext>
    </p:extLst>
  </p:cSld>
  <p:clrMapOvr>
    <a:masterClrMapping/>
  </p:clrMapOvr>
  <p:transition spd="med">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FDBACB-37CC-47D4-B7F1-CFD3A29BCE1D}"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925075907"/>
      </p:ext>
    </p:extLst>
  </p:cSld>
  <p:clrMapOvr>
    <a:masterClrMapping/>
  </p:clrMapOvr>
  <p:transition spd="med">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FDBACB-37CC-47D4-B7F1-CFD3A29BCE1D}"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1136040925"/>
      </p:ext>
    </p:extLst>
  </p:cSld>
  <p:clrMapOvr>
    <a:masterClrMapping/>
  </p:clrMapOvr>
  <p:transition spd="med">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FDBACB-37CC-47D4-B7F1-CFD3A29BCE1D}"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92F349-39A7-4926-A4AB-A0EC1FFE8D93}" type="slidenum">
              <a:rPr lang="en-US" smtClean="0"/>
              <a:t>‹#›</a:t>
            </a:fld>
            <a:endParaRPr lang="en-US"/>
          </a:p>
        </p:txBody>
      </p:sp>
    </p:spTree>
    <p:extLst>
      <p:ext uri="{BB962C8B-B14F-4D97-AF65-F5344CB8AC3E}">
        <p14:creationId xmlns:p14="http://schemas.microsoft.com/office/powerpoint/2010/main" val="1196968170"/>
      </p:ext>
    </p:extLst>
  </p:cSld>
  <p:clrMapOvr>
    <a:masterClrMapping/>
  </p:clrMapOvr>
  <p:transition spd="med">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DBACB-37CC-47D4-B7F1-CFD3A29BCE1D}" type="datetimeFigureOut">
              <a:rPr lang="en-US" smtClean="0"/>
              <a:t>1/29/2025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92F349-39A7-4926-A4AB-A0EC1FFE8D93}" type="slidenum">
              <a:rPr lang="en-US" smtClean="0"/>
              <a:t>‹#›</a:t>
            </a:fld>
            <a:endParaRPr lang="en-US"/>
          </a:p>
        </p:txBody>
      </p:sp>
    </p:spTree>
    <p:extLst>
      <p:ext uri="{BB962C8B-B14F-4D97-AF65-F5344CB8AC3E}">
        <p14:creationId xmlns:p14="http://schemas.microsoft.com/office/powerpoint/2010/main" val="33881255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ransition spd="med">
    <p:push dir="u"/>
  </p:transition>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61E87-8A72-D651-636E-A2A2B8112369}"/>
              </a:ext>
            </a:extLst>
          </p:cNvPr>
          <p:cNvSpPr>
            <a:spLocks noGrp="1"/>
          </p:cNvSpPr>
          <p:nvPr>
            <p:ph type="ctrTitle"/>
          </p:nvPr>
        </p:nvSpPr>
        <p:spPr/>
        <p:txBody>
          <a:bodyPr/>
          <a:lstStyle/>
          <a:p>
            <a:r>
              <a:rPr lang="en-US" dirty="0"/>
              <a:t>Project SDC</a:t>
            </a:r>
          </a:p>
        </p:txBody>
      </p:sp>
      <p:sp>
        <p:nvSpPr>
          <p:cNvPr id="3" name="Subtitle 2">
            <a:extLst>
              <a:ext uri="{FF2B5EF4-FFF2-40B4-BE49-F238E27FC236}">
                <a16:creationId xmlns:a16="http://schemas.microsoft.com/office/drawing/2014/main" id="{E4545E2F-C2A3-1BD0-ACD7-67705312D8C7}"/>
              </a:ext>
            </a:extLst>
          </p:cNvPr>
          <p:cNvSpPr>
            <a:spLocks noGrp="1"/>
          </p:cNvSpPr>
          <p:nvPr>
            <p:ph type="subTitle" idx="1"/>
          </p:nvPr>
        </p:nvSpPr>
        <p:spPr/>
        <p:txBody>
          <a:bodyPr/>
          <a:lstStyle/>
          <a:p>
            <a:r>
              <a:rPr lang="en-US" dirty="0"/>
              <a:t>Multi service full stack web app with Angular, Spring and MySQL</a:t>
            </a:r>
          </a:p>
        </p:txBody>
      </p:sp>
      <p:pic>
        <p:nvPicPr>
          <p:cNvPr id="5" name="Picture 4">
            <a:extLst>
              <a:ext uri="{FF2B5EF4-FFF2-40B4-BE49-F238E27FC236}">
                <a16:creationId xmlns:a16="http://schemas.microsoft.com/office/drawing/2014/main" id="{B69BA296-6FE7-7E9B-CC6E-07F2B93AAD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1419" y="1185165"/>
            <a:ext cx="1682584" cy="1690096"/>
          </a:xfrm>
          <a:prstGeom prst="rect">
            <a:avLst/>
          </a:prstGeom>
        </p:spPr>
      </p:pic>
    </p:spTree>
    <p:extLst>
      <p:ext uri="{BB962C8B-B14F-4D97-AF65-F5344CB8AC3E}">
        <p14:creationId xmlns:p14="http://schemas.microsoft.com/office/powerpoint/2010/main" val="3314304363"/>
      </p:ext>
    </p:extLst>
  </p:cSld>
  <p:clrMapOvr>
    <a:masterClrMapping/>
  </p:clrMapOvr>
  <p:transition spd="med">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17860-072E-64A5-6733-D22A27794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82B35-F505-F647-780C-FAED993CD4C9}"/>
              </a:ext>
            </a:extLst>
          </p:cNvPr>
          <p:cNvSpPr>
            <a:spLocks noGrp="1"/>
          </p:cNvSpPr>
          <p:nvPr>
            <p:ph type="title"/>
          </p:nvPr>
        </p:nvSpPr>
        <p:spPr/>
        <p:txBody>
          <a:bodyPr/>
          <a:lstStyle/>
          <a:p>
            <a:r>
              <a:rPr lang="en-US" dirty="0"/>
              <a:t>User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5 end points</a:t>
            </a:r>
            <a:endParaRPr lang="en-US" dirty="0"/>
          </a:p>
        </p:txBody>
      </p:sp>
      <p:sp>
        <p:nvSpPr>
          <p:cNvPr id="3" name="Text Placeholder 2">
            <a:extLst>
              <a:ext uri="{FF2B5EF4-FFF2-40B4-BE49-F238E27FC236}">
                <a16:creationId xmlns:a16="http://schemas.microsoft.com/office/drawing/2014/main" id="{D5C5ECB1-39B1-B1DA-495F-F930F98D3051}"/>
              </a:ext>
            </a:extLst>
          </p:cNvPr>
          <p:cNvSpPr>
            <a:spLocks noGrp="1"/>
          </p:cNvSpPr>
          <p:nvPr>
            <p:ph type="body" sz="quarter" idx="13"/>
          </p:nvPr>
        </p:nvSpPr>
        <p:spPr/>
        <p:txBody>
          <a:bodyPr/>
          <a:lstStyle/>
          <a:p>
            <a:r>
              <a:rPr lang="en-US" dirty="0"/>
              <a:t>Base </a:t>
            </a:r>
            <a:r>
              <a:rPr lang="en-US" dirty="0" err="1"/>
              <a:t>Url</a:t>
            </a:r>
            <a:r>
              <a:rPr lang="en-US" dirty="0"/>
              <a:t> : /user</a:t>
            </a:r>
          </a:p>
        </p:txBody>
      </p:sp>
      <p:sp>
        <p:nvSpPr>
          <p:cNvPr id="4" name="Text Placeholder 3">
            <a:extLst>
              <a:ext uri="{FF2B5EF4-FFF2-40B4-BE49-F238E27FC236}">
                <a16:creationId xmlns:a16="http://schemas.microsoft.com/office/drawing/2014/main" id="{93E47633-3AEB-254E-8FBA-6F557AB008E9}"/>
              </a:ext>
            </a:extLst>
          </p:cNvPr>
          <p:cNvSpPr>
            <a:spLocks noGrp="1"/>
          </p:cNvSpPr>
          <p:nvPr>
            <p:ph type="body" idx="1"/>
          </p:nvPr>
        </p:nvSpPr>
        <p:spPr/>
        <p:txBody>
          <a:bodyPr/>
          <a:lstStyle/>
          <a:p>
            <a:r>
              <a:rPr lang="en-US" dirty="0"/>
              <a:t>This </a:t>
            </a:r>
            <a:r>
              <a:rPr lang="en-US" dirty="0" err="1"/>
              <a:t>url</a:t>
            </a:r>
            <a:r>
              <a:rPr lang="en-US" dirty="0"/>
              <a:t> will be used for User Related operation</a:t>
            </a:r>
          </a:p>
        </p:txBody>
      </p:sp>
      <p:pic>
        <p:nvPicPr>
          <p:cNvPr id="4098" name="Picture 2" descr="User Icon Vector Art, Icons, and ...">
            <a:extLst>
              <a:ext uri="{FF2B5EF4-FFF2-40B4-BE49-F238E27FC236}">
                <a16:creationId xmlns:a16="http://schemas.microsoft.com/office/drawing/2014/main" id="{8C4AC39E-1BCA-45A8-412C-48142C112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0876" y="23832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1175353"/>
      </p:ext>
    </p:extLst>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GET </a:t>
            </a:r>
            <a:br>
              <a:rPr lang="en-US" dirty="0"/>
            </a:br>
            <a:r>
              <a:rPr lang="en-US" dirty="0"/>
              <a:t>/user</a:t>
            </a:r>
          </a:p>
        </p:txBody>
      </p:sp>
      <p:sp>
        <p:nvSpPr>
          <p:cNvPr id="4" name="Text Placeholder 3">
            <a:extLst>
              <a:ext uri="{FF2B5EF4-FFF2-40B4-BE49-F238E27FC236}">
                <a16:creationId xmlns:a16="http://schemas.microsoft.com/office/drawing/2014/main" id="{92DAF14E-A79F-B9C0-CF39-CBE2183271D5}"/>
              </a:ext>
            </a:extLst>
          </p:cNvPr>
          <p:cNvSpPr>
            <a:spLocks noGrp="1"/>
          </p:cNvSpPr>
          <p:nvPr>
            <p:ph type="body" idx="1"/>
          </p:nvPr>
        </p:nvSpPr>
        <p:spPr/>
        <p:txBody>
          <a:bodyPr/>
          <a:lstStyle/>
          <a:p>
            <a:r>
              <a:rPr lang="en-US" dirty="0"/>
              <a:t>Details</a:t>
            </a:r>
          </a:p>
        </p:txBody>
      </p:sp>
      <p:sp>
        <p:nvSpPr>
          <p:cNvPr id="3" name="Content Placeholder 2"/>
          <p:cNvSpPr>
            <a:spLocks noGrp="1"/>
          </p:cNvSpPr>
          <p:nvPr>
            <p:ph sz="half" idx="2"/>
          </p:nvPr>
        </p:nvSpPr>
        <p:spPr/>
        <p:txBody>
          <a:bodyPr/>
          <a:lstStyle/>
          <a:p>
            <a:r>
              <a:rPr lang="en-US" dirty="0"/>
              <a:t>Operation ID: </a:t>
            </a:r>
            <a:r>
              <a:rPr lang="en-US" dirty="0" err="1"/>
              <a:t>getUsers</a:t>
            </a:r>
            <a:endParaRPr lang="en-US" dirty="0"/>
          </a:p>
          <a:p>
            <a:r>
              <a:rPr lang="en-US" dirty="0"/>
              <a:t>Responses:</a:t>
            </a:r>
          </a:p>
          <a:p>
            <a:r>
              <a:rPr lang="en-US" dirty="0"/>
              <a:t>  200: OK</a:t>
            </a:r>
          </a:p>
          <a:p>
            <a:endParaRPr dirty="0"/>
          </a:p>
        </p:txBody>
      </p:sp>
      <p:sp>
        <p:nvSpPr>
          <p:cNvPr id="5" name="Text Placeholder 4">
            <a:extLst>
              <a:ext uri="{FF2B5EF4-FFF2-40B4-BE49-F238E27FC236}">
                <a16:creationId xmlns:a16="http://schemas.microsoft.com/office/drawing/2014/main" id="{8A7E0A76-12B9-97A6-02EA-6B8327BBEA8F}"/>
              </a:ext>
            </a:extLst>
          </p:cNvPr>
          <p:cNvSpPr>
            <a:spLocks noGrp="1"/>
          </p:cNvSpPr>
          <p:nvPr>
            <p:ph type="body" sz="quarter" idx="3"/>
          </p:nvPr>
        </p:nvSpPr>
        <p:spPr/>
        <p:txBody>
          <a:bodyPr/>
          <a:lstStyle/>
          <a:p>
            <a:r>
              <a:rPr lang="en-US" dirty="0" err="1"/>
              <a:t>Respons</a:t>
            </a:r>
            <a:r>
              <a:rPr lang="en-US" dirty="0"/>
              <a:t>: user[]</a:t>
            </a:r>
          </a:p>
        </p:txBody>
      </p:sp>
      <p:sp>
        <p:nvSpPr>
          <p:cNvPr id="6" name="Content Placeholder 5">
            <a:extLst>
              <a:ext uri="{FF2B5EF4-FFF2-40B4-BE49-F238E27FC236}">
                <a16:creationId xmlns:a16="http://schemas.microsoft.com/office/drawing/2014/main" id="{F4F93A07-DE99-53CA-77AB-7E8E5677D6CE}"/>
              </a:ext>
            </a:extLst>
          </p:cNvPr>
          <p:cNvSpPr>
            <a:spLocks noGrp="1"/>
          </p:cNvSpPr>
          <p:nvPr>
            <p:ph sz="quarter" idx="4"/>
          </p:nvPr>
        </p:nvSpPr>
        <p:spPr/>
        <p:txBody>
          <a:bodyPr/>
          <a:lstStyle/>
          <a:p>
            <a:pPr marL="0" indent="0">
              <a:buNone/>
            </a:pPr>
            <a:r>
              <a:rPr lang="en-US" dirty="0"/>
              <a:t>{ </a:t>
            </a:r>
          </a:p>
          <a:p>
            <a:pPr marL="0" indent="0">
              <a:buNone/>
            </a:pPr>
            <a:r>
              <a:rPr lang="en-US" dirty="0"/>
              <a:t>"id": 1,</a:t>
            </a:r>
          </a:p>
          <a:p>
            <a:pPr marL="0" indent="0">
              <a:buNone/>
            </a:pPr>
            <a:r>
              <a:rPr lang="en-US" dirty="0"/>
              <a:t> "</a:t>
            </a:r>
            <a:r>
              <a:rPr lang="en-US" dirty="0" err="1"/>
              <a:t>fullName</a:t>
            </a:r>
            <a:r>
              <a:rPr lang="en-US" dirty="0"/>
              <a:t>": "John Doe",</a:t>
            </a:r>
          </a:p>
          <a:p>
            <a:pPr marL="0" indent="0">
              <a:buNone/>
            </a:pPr>
            <a:r>
              <a:rPr lang="en-US" dirty="0"/>
              <a:t> "username": "</a:t>
            </a:r>
            <a:r>
              <a:rPr lang="en-US" dirty="0" err="1"/>
              <a:t>johndoe</a:t>
            </a:r>
            <a:r>
              <a:rPr lang="en-US" dirty="0"/>
              <a:t>",</a:t>
            </a:r>
          </a:p>
          <a:p>
            <a:pPr marL="0" indent="0">
              <a:buNone/>
            </a:pPr>
            <a:r>
              <a:rPr lang="en-US" dirty="0"/>
              <a:t> "email": "john@example.com",</a:t>
            </a:r>
          </a:p>
          <a:p>
            <a:pPr marL="0" indent="0">
              <a:buNone/>
            </a:pPr>
            <a:r>
              <a:rPr lang="en-US" dirty="0"/>
              <a:t> "gender": "MALE",</a:t>
            </a:r>
          </a:p>
          <a:p>
            <a:pPr marL="0" indent="0">
              <a:buNone/>
            </a:pPr>
            <a:r>
              <a:rPr lang="en-US" dirty="0"/>
              <a:t> "dob": "1990-05-15“</a:t>
            </a:r>
          </a:p>
          <a:p>
            <a:pPr marL="0" indent="0">
              <a:buNone/>
            </a:pPr>
            <a:r>
              <a:rPr lang="en-US" dirty="0"/>
              <a:t> }</a:t>
            </a:r>
          </a:p>
        </p:txBody>
      </p:sp>
    </p:spTree>
    <p:extLst>
      <p:ext uri="{BB962C8B-B14F-4D97-AF65-F5344CB8AC3E}">
        <p14:creationId xmlns:p14="http://schemas.microsoft.com/office/powerpoint/2010/main" val="3690026440"/>
      </p:ext>
    </p:extLst>
  </p:cSld>
  <p:clrMapOvr>
    <a:masterClrMapping/>
  </p:clrMapOvr>
  <p:transition spd="med">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/user</a:t>
            </a:r>
          </a:p>
        </p:txBody>
      </p:sp>
      <p:sp>
        <p:nvSpPr>
          <p:cNvPr id="4" name="Text Placeholder 3">
            <a:extLst>
              <a:ext uri="{FF2B5EF4-FFF2-40B4-BE49-F238E27FC236}">
                <a16:creationId xmlns:a16="http://schemas.microsoft.com/office/drawing/2014/main" id="{EE95F499-36EF-909F-3413-D32D94C332B5}"/>
              </a:ext>
            </a:extLst>
          </p:cNvPr>
          <p:cNvSpPr>
            <a:spLocks noGrp="1"/>
          </p:cNvSpPr>
          <p:nvPr>
            <p:ph type="body" idx="1"/>
          </p:nvPr>
        </p:nvSpPr>
        <p:spPr/>
        <p:txBody>
          <a:bodyPr/>
          <a:lstStyle/>
          <a:p>
            <a:r>
              <a:rPr lang="en-US" dirty="0"/>
              <a:t>Details</a:t>
            </a:r>
          </a:p>
        </p:txBody>
      </p:sp>
      <p:sp>
        <p:nvSpPr>
          <p:cNvPr id="3" name="Content Placeholder 2"/>
          <p:cNvSpPr>
            <a:spLocks noGrp="1"/>
          </p:cNvSpPr>
          <p:nvPr>
            <p:ph sz="half" idx="2"/>
          </p:nvPr>
        </p:nvSpPr>
        <p:spPr/>
        <p:txBody>
          <a:bodyPr/>
          <a:lstStyle/>
          <a:p>
            <a:r>
              <a:rPr dirty="0"/>
              <a:t>Operation ID: </a:t>
            </a:r>
            <a:r>
              <a:rPr dirty="0" err="1"/>
              <a:t>createUser</a:t>
            </a:r>
            <a:endParaRPr dirty="0"/>
          </a:p>
          <a:p>
            <a:r>
              <a:rPr dirty="0"/>
              <a:t>Request Body: </a:t>
            </a:r>
            <a:r>
              <a:rPr lang="en-US" dirty="0"/>
              <a:t>user</a:t>
            </a:r>
            <a:endParaRPr dirty="0"/>
          </a:p>
          <a:p>
            <a:r>
              <a:rPr dirty="0"/>
              <a:t>Responses:</a:t>
            </a:r>
          </a:p>
          <a:p>
            <a:r>
              <a:rPr dirty="0"/>
              <a:t>  200: OK</a:t>
            </a:r>
          </a:p>
          <a:p>
            <a:endParaRPr dirty="0"/>
          </a:p>
        </p:txBody>
      </p:sp>
      <p:sp>
        <p:nvSpPr>
          <p:cNvPr id="5" name="Text Placeholder 4">
            <a:extLst>
              <a:ext uri="{FF2B5EF4-FFF2-40B4-BE49-F238E27FC236}">
                <a16:creationId xmlns:a16="http://schemas.microsoft.com/office/drawing/2014/main" id="{5008020E-24FC-4743-A7B2-579F612D8442}"/>
              </a:ext>
            </a:extLst>
          </p:cNvPr>
          <p:cNvSpPr>
            <a:spLocks noGrp="1"/>
          </p:cNvSpPr>
          <p:nvPr>
            <p:ph type="body" sz="quarter" idx="3"/>
          </p:nvPr>
        </p:nvSpPr>
        <p:spPr/>
        <p:txBody>
          <a:bodyPr/>
          <a:lstStyle/>
          <a:p>
            <a:r>
              <a:rPr lang="en-US" dirty="0"/>
              <a:t>Request body: user</a:t>
            </a:r>
          </a:p>
        </p:txBody>
      </p:sp>
      <p:sp>
        <p:nvSpPr>
          <p:cNvPr id="6" name="Content Placeholder 5">
            <a:extLst>
              <a:ext uri="{FF2B5EF4-FFF2-40B4-BE49-F238E27FC236}">
                <a16:creationId xmlns:a16="http://schemas.microsoft.com/office/drawing/2014/main" id="{7ADBC4A1-AD3A-4DDD-9EE7-4C4C9AFCD269}"/>
              </a:ext>
            </a:extLst>
          </p:cNvPr>
          <p:cNvSpPr>
            <a:spLocks noGrp="1"/>
          </p:cNvSpPr>
          <p:nvPr>
            <p:ph sz="quarter" idx="4"/>
          </p:nvPr>
        </p:nvSpPr>
        <p:spPr/>
        <p:txBody>
          <a:bodyPr/>
          <a:lstStyle/>
          <a:p>
            <a:pPr marL="0" indent="0">
              <a:buNone/>
            </a:pPr>
            <a:r>
              <a:rPr lang="en-US" dirty="0"/>
              <a:t>{ </a:t>
            </a:r>
          </a:p>
          <a:p>
            <a:pPr marL="0" indent="0">
              <a:buNone/>
            </a:pPr>
            <a:r>
              <a:rPr lang="en-US" dirty="0"/>
              <a:t>"id": 1,</a:t>
            </a:r>
          </a:p>
          <a:p>
            <a:pPr marL="0" indent="0">
              <a:buNone/>
            </a:pPr>
            <a:r>
              <a:rPr lang="en-US" dirty="0"/>
              <a:t> "</a:t>
            </a:r>
            <a:r>
              <a:rPr lang="en-US" dirty="0" err="1"/>
              <a:t>fullName</a:t>
            </a:r>
            <a:r>
              <a:rPr lang="en-US" dirty="0"/>
              <a:t>": "John Doe",</a:t>
            </a:r>
          </a:p>
          <a:p>
            <a:pPr marL="0" indent="0">
              <a:buNone/>
            </a:pPr>
            <a:r>
              <a:rPr lang="en-US" dirty="0"/>
              <a:t> "username": "</a:t>
            </a:r>
            <a:r>
              <a:rPr lang="en-US" dirty="0" err="1"/>
              <a:t>johndoe</a:t>
            </a:r>
            <a:r>
              <a:rPr lang="en-US" dirty="0"/>
              <a:t>",</a:t>
            </a:r>
          </a:p>
          <a:p>
            <a:pPr marL="0" indent="0">
              <a:buNone/>
            </a:pPr>
            <a:r>
              <a:rPr lang="en-US" dirty="0"/>
              <a:t> "email": "john@example.com",</a:t>
            </a:r>
          </a:p>
          <a:p>
            <a:pPr marL="0" indent="0">
              <a:buNone/>
            </a:pPr>
            <a:r>
              <a:rPr lang="en-US" dirty="0"/>
              <a:t> "gender": "MALE",</a:t>
            </a:r>
          </a:p>
          <a:p>
            <a:pPr marL="0" indent="0">
              <a:buNone/>
            </a:pPr>
            <a:r>
              <a:rPr lang="en-US" dirty="0"/>
              <a:t> "dob": "1990-05-15“</a:t>
            </a:r>
          </a:p>
          <a:p>
            <a:pPr marL="0" indent="0">
              <a:buNone/>
            </a:pPr>
            <a:r>
              <a:rPr lang="en-US" dirty="0"/>
              <a:t> }</a:t>
            </a:r>
          </a:p>
          <a:p>
            <a:endParaRPr lang="en-US" dirty="0"/>
          </a:p>
        </p:txBody>
      </p:sp>
    </p:spTree>
    <p:extLst>
      <p:ext uri="{BB962C8B-B14F-4D97-AF65-F5344CB8AC3E}">
        <p14:creationId xmlns:p14="http://schemas.microsoft.com/office/powerpoint/2010/main" val="384560625"/>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/user/{id}</a:t>
            </a:r>
          </a:p>
        </p:txBody>
      </p:sp>
      <p:sp>
        <p:nvSpPr>
          <p:cNvPr id="4" name="Text Placeholder 3">
            <a:extLst>
              <a:ext uri="{FF2B5EF4-FFF2-40B4-BE49-F238E27FC236}">
                <a16:creationId xmlns:a16="http://schemas.microsoft.com/office/drawing/2014/main" id="{E799925C-A187-19AF-2E1C-C6877401D7E5}"/>
              </a:ext>
            </a:extLst>
          </p:cNvPr>
          <p:cNvSpPr>
            <a:spLocks noGrp="1"/>
          </p:cNvSpPr>
          <p:nvPr>
            <p:ph type="body" idx="1"/>
          </p:nvPr>
        </p:nvSpPr>
        <p:spPr/>
        <p:txBody>
          <a:bodyPr/>
          <a:lstStyle/>
          <a:p>
            <a:r>
              <a:rPr lang="en-US" dirty="0"/>
              <a:t>Details</a:t>
            </a:r>
          </a:p>
        </p:txBody>
      </p:sp>
      <p:sp>
        <p:nvSpPr>
          <p:cNvPr id="3" name="Content Placeholder 2"/>
          <p:cNvSpPr>
            <a:spLocks noGrp="1"/>
          </p:cNvSpPr>
          <p:nvPr>
            <p:ph sz="half" idx="2"/>
          </p:nvPr>
        </p:nvSpPr>
        <p:spPr/>
        <p:txBody>
          <a:bodyPr/>
          <a:lstStyle/>
          <a:p>
            <a:r>
              <a:t>Operation ID: getUser</a:t>
            </a:r>
          </a:p>
          <a:p>
            <a:r>
              <a:t>Parameters: id (path)</a:t>
            </a:r>
          </a:p>
          <a:p>
            <a:r>
              <a:t>Responses:</a:t>
            </a:r>
          </a:p>
          <a:p>
            <a:r>
              <a:t>  200: OK</a:t>
            </a:r>
          </a:p>
          <a:p>
            <a:endParaRPr/>
          </a:p>
        </p:txBody>
      </p:sp>
      <p:sp>
        <p:nvSpPr>
          <p:cNvPr id="5" name="Text Placeholder 4">
            <a:extLst>
              <a:ext uri="{FF2B5EF4-FFF2-40B4-BE49-F238E27FC236}">
                <a16:creationId xmlns:a16="http://schemas.microsoft.com/office/drawing/2014/main" id="{118C6302-E0A5-E359-2A6B-A66281D59DC7}"/>
              </a:ext>
            </a:extLst>
          </p:cNvPr>
          <p:cNvSpPr>
            <a:spLocks noGrp="1"/>
          </p:cNvSpPr>
          <p:nvPr>
            <p:ph type="body" sz="quarter" idx="3"/>
          </p:nvPr>
        </p:nvSpPr>
        <p:spPr/>
        <p:txBody>
          <a:bodyPr/>
          <a:lstStyle/>
          <a:p>
            <a:r>
              <a:rPr lang="en-US" dirty="0"/>
              <a:t>Response: user</a:t>
            </a:r>
          </a:p>
        </p:txBody>
      </p:sp>
      <p:sp>
        <p:nvSpPr>
          <p:cNvPr id="6" name="Content Placeholder 5">
            <a:extLst>
              <a:ext uri="{FF2B5EF4-FFF2-40B4-BE49-F238E27FC236}">
                <a16:creationId xmlns:a16="http://schemas.microsoft.com/office/drawing/2014/main" id="{2D71173F-2BC1-A4FE-EC0A-24B4C30FD1FA}"/>
              </a:ext>
            </a:extLst>
          </p:cNvPr>
          <p:cNvSpPr>
            <a:spLocks noGrp="1"/>
          </p:cNvSpPr>
          <p:nvPr>
            <p:ph sz="quarter" idx="4"/>
          </p:nvPr>
        </p:nvSpPr>
        <p:spPr/>
        <p:txBody>
          <a:bodyPr/>
          <a:lstStyle/>
          <a:p>
            <a:pPr marL="0" indent="0">
              <a:buNone/>
            </a:pPr>
            <a:r>
              <a:rPr lang="en-US" dirty="0"/>
              <a:t>{ </a:t>
            </a:r>
          </a:p>
          <a:p>
            <a:pPr marL="0" indent="0">
              <a:buNone/>
            </a:pPr>
            <a:r>
              <a:rPr lang="en-US" dirty="0"/>
              <a:t>"id": 1,</a:t>
            </a:r>
          </a:p>
          <a:p>
            <a:pPr marL="0" indent="0">
              <a:buNone/>
            </a:pPr>
            <a:r>
              <a:rPr lang="en-US" dirty="0"/>
              <a:t> "</a:t>
            </a:r>
            <a:r>
              <a:rPr lang="en-US" dirty="0" err="1"/>
              <a:t>fullName</a:t>
            </a:r>
            <a:r>
              <a:rPr lang="en-US" dirty="0"/>
              <a:t>": "John Doe",</a:t>
            </a:r>
          </a:p>
          <a:p>
            <a:pPr marL="0" indent="0">
              <a:buNone/>
            </a:pPr>
            <a:r>
              <a:rPr lang="en-US" dirty="0"/>
              <a:t> "username": "</a:t>
            </a:r>
            <a:r>
              <a:rPr lang="en-US" dirty="0" err="1"/>
              <a:t>johndoe</a:t>
            </a:r>
            <a:r>
              <a:rPr lang="en-US" dirty="0"/>
              <a:t>",</a:t>
            </a:r>
          </a:p>
          <a:p>
            <a:pPr marL="0" indent="0">
              <a:buNone/>
            </a:pPr>
            <a:r>
              <a:rPr lang="en-US" dirty="0"/>
              <a:t> "email": "john@example.com",</a:t>
            </a:r>
          </a:p>
          <a:p>
            <a:pPr marL="0" indent="0">
              <a:buNone/>
            </a:pPr>
            <a:r>
              <a:rPr lang="en-US" dirty="0"/>
              <a:t> "gender": "MALE",</a:t>
            </a:r>
          </a:p>
          <a:p>
            <a:pPr marL="0" indent="0">
              <a:buNone/>
            </a:pPr>
            <a:r>
              <a:rPr lang="en-US" dirty="0"/>
              <a:t> "dob": "1990-05-15“</a:t>
            </a:r>
          </a:p>
          <a:p>
            <a:pPr marL="0" indent="0">
              <a:buNone/>
            </a:pPr>
            <a:r>
              <a:rPr lang="en-US" dirty="0"/>
              <a:t> }</a:t>
            </a:r>
          </a:p>
          <a:p>
            <a:endParaRPr lang="en-US" dirty="0"/>
          </a:p>
        </p:txBody>
      </p:sp>
    </p:spTree>
    <p:extLst>
      <p:ext uri="{BB962C8B-B14F-4D97-AF65-F5344CB8AC3E}">
        <p14:creationId xmlns:p14="http://schemas.microsoft.com/office/powerpoint/2010/main" val="2247628751"/>
      </p:ext>
    </p:extLst>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/user/{id}</a:t>
            </a:r>
          </a:p>
        </p:txBody>
      </p:sp>
      <p:sp>
        <p:nvSpPr>
          <p:cNvPr id="3" name="Content Placeholder 2"/>
          <p:cNvSpPr>
            <a:spLocks noGrp="1"/>
          </p:cNvSpPr>
          <p:nvPr>
            <p:ph sz="half" idx="1"/>
          </p:nvPr>
        </p:nvSpPr>
        <p:spPr/>
        <p:txBody>
          <a:bodyPr/>
          <a:lstStyle/>
          <a:p>
            <a:r>
              <a:rPr dirty="0"/>
              <a:t>Operation ID: </a:t>
            </a:r>
            <a:r>
              <a:rPr dirty="0" err="1"/>
              <a:t>updateUser</a:t>
            </a:r>
            <a:endParaRPr dirty="0"/>
          </a:p>
          <a:p>
            <a:r>
              <a:rPr dirty="0"/>
              <a:t>Parameters: id (path)</a:t>
            </a:r>
          </a:p>
          <a:p>
            <a:r>
              <a:rPr dirty="0"/>
              <a:t>Request Body: </a:t>
            </a:r>
            <a:r>
              <a:rPr lang="en-US" dirty="0"/>
              <a:t>user</a:t>
            </a:r>
            <a:endParaRPr dirty="0"/>
          </a:p>
          <a:p>
            <a:r>
              <a:rPr dirty="0"/>
              <a:t>Responses:</a:t>
            </a:r>
          </a:p>
          <a:p>
            <a:r>
              <a:rPr dirty="0"/>
              <a:t>  200: OK</a:t>
            </a:r>
          </a:p>
          <a:p>
            <a:endParaRPr dirty="0"/>
          </a:p>
        </p:txBody>
      </p:sp>
      <p:sp>
        <p:nvSpPr>
          <p:cNvPr id="4" name="Content Placeholder 3">
            <a:extLst>
              <a:ext uri="{FF2B5EF4-FFF2-40B4-BE49-F238E27FC236}">
                <a16:creationId xmlns:a16="http://schemas.microsoft.com/office/drawing/2014/main" id="{61131165-A3CA-B743-63F5-F672BDD7397B}"/>
              </a:ext>
            </a:extLst>
          </p:cNvPr>
          <p:cNvSpPr>
            <a:spLocks noGrp="1"/>
          </p:cNvSpPr>
          <p:nvPr>
            <p:ph sz="half" idx="2"/>
          </p:nvPr>
        </p:nvSpPr>
        <p:spPr/>
        <p:txBody>
          <a:bodyPr/>
          <a:lstStyle/>
          <a:p>
            <a:pPr marL="0" indent="0">
              <a:buNone/>
            </a:pPr>
            <a:r>
              <a:rPr lang="en-US" dirty="0"/>
              <a:t>user:</a:t>
            </a:r>
          </a:p>
          <a:p>
            <a:pPr marL="0" indent="0">
              <a:buNone/>
            </a:pPr>
            <a:r>
              <a:rPr lang="en-US" dirty="0"/>
              <a:t>{ </a:t>
            </a:r>
          </a:p>
          <a:p>
            <a:pPr marL="0" indent="0">
              <a:buNone/>
            </a:pPr>
            <a:r>
              <a:rPr lang="en-US" dirty="0"/>
              <a:t>"id": 1,</a:t>
            </a:r>
          </a:p>
          <a:p>
            <a:pPr marL="0" indent="0">
              <a:buNone/>
            </a:pPr>
            <a:r>
              <a:rPr lang="en-US" dirty="0"/>
              <a:t> "</a:t>
            </a:r>
            <a:r>
              <a:rPr lang="en-US" dirty="0" err="1"/>
              <a:t>fullName</a:t>
            </a:r>
            <a:r>
              <a:rPr lang="en-US" dirty="0"/>
              <a:t>": "John Doe",</a:t>
            </a:r>
          </a:p>
          <a:p>
            <a:pPr marL="0" indent="0">
              <a:buNone/>
            </a:pPr>
            <a:r>
              <a:rPr lang="en-US" dirty="0"/>
              <a:t> "username": "</a:t>
            </a:r>
            <a:r>
              <a:rPr lang="en-US" dirty="0" err="1"/>
              <a:t>johndoe</a:t>
            </a:r>
            <a:r>
              <a:rPr lang="en-US" dirty="0"/>
              <a:t>",</a:t>
            </a:r>
          </a:p>
          <a:p>
            <a:pPr marL="0" indent="0">
              <a:buNone/>
            </a:pPr>
            <a:r>
              <a:rPr lang="en-US" dirty="0"/>
              <a:t> "email": "john@example.com",</a:t>
            </a:r>
          </a:p>
          <a:p>
            <a:pPr marL="0" indent="0">
              <a:buNone/>
            </a:pPr>
            <a:r>
              <a:rPr lang="en-US" dirty="0"/>
              <a:t> "gender": "MALE",</a:t>
            </a:r>
          </a:p>
          <a:p>
            <a:pPr marL="0" indent="0">
              <a:buNone/>
            </a:pPr>
            <a:r>
              <a:rPr lang="en-US" dirty="0"/>
              <a:t> "dob": "1990-05-15“</a:t>
            </a:r>
          </a:p>
          <a:p>
            <a:pPr marL="0" indent="0">
              <a:buNone/>
            </a:pPr>
            <a:r>
              <a:rPr lang="en-US" dirty="0"/>
              <a:t> }</a:t>
            </a:r>
          </a:p>
          <a:p>
            <a:endParaRPr lang="en-US" dirty="0"/>
          </a:p>
        </p:txBody>
      </p:sp>
    </p:spTree>
    <p:extLst>
      <p:ext uri="{BB962C8B-B14F-4D97-AF65-F5344CB8AC3E}">
        <p14:creationId xmlns:p14="http://schemas.microsoft.com/office/powerpoint/2010/main" val="848622641"/>
      </p:ext>
    </p:extLst>
  </p:cSld>
  <p:clrMapOvr>
    <a:masterClrMapping/>
  </p:clrMapOvr>
  <p:transition spd="med">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/user/{id}</a:t>
            </a:r>
          </a:p>
        </p:txBody>
      </p:sp>
      <p:sp>
        <p:nvSpPr>
          <p:cNvPr id="3" name="Content Placeholder 2"/>
          <p:cNvSpPr>
            <a:spLocks noGrp="1"/>
          </p:cNvSpPr>
          <p:nvPr>
            <p:ph idx="1"/>
          </p:nvPr>
        </p:nvSpPr>
        <p:spPr/>
        <p:txBody>
          <a:bodyPr/>
          <a:lstStyle/>
          <a:p>
            <a:r>
              <a:t>Operation ID: deleteUser</a:t>
            </a:r>
          </a:p>
          <a:p>
            <a:r>
              <a:t>Parameters: id (path)</a:t>
            </a:r>
          </a:p>
          <a:p>
            <a:r>
              <a:t>Responses:</a:t>
            </a:r>
          </a:p>
          <a:p>
            <a:r>
              <a:t>  200: OK</a:t>
            </a:r>
          </a:p>
          <a:p>
            <a:endParaRPr/>
          </a:p>
        </p:txBody>
      </p:sp>
    </p:spTree>
    <p:extLst>
      <p:ext uri="{BB962C8B-B14F-4D97-AF65-F5344CB8AC3E}">
        <p14:creationId xmlns:p14="http://schemas.microsoft.com/office/powerpoint/2010/main" val="3866283372"/>
      </p:ext>
    </p:extLst>
  </p:cSld>
  <p:clrMapOvr>
    <a:masterClrMapping/>
  </p:clrMapOvr>
  <p:transition spd="med">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AF8A5-CEA8-B47C-4D29-F49490857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C1CE90-9A1E-3B47-5320-6ADB818F67A8}"/>
              </a:ext>
            </a:extLst>
          </p:cNvPr>
          <p:cNvSpPr>
            <a:spLocks noGrp="1"/>
          </p:cNvSpPr>
          <p:nvPr>
            <p:ph type="title"/>
          </p:nvPr>
        </p:nvSpPr>
        <p:spPr/>
        <p:txBody>
          <a:bodyPr/>
          <a:lstStyle/>
          <a:p>
            <a:r>
              <a:rPr lang="en-US" dirty="0"/>
              <a:t>Event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9 end points</a:t>
            </a:r>
            <a:endParaRPr lang="en-US" dirty="0"/>
          </a:p>
        </p:txBody>
      </p:sp>
      <p:sp>
        <p:nvSpPr>
          <p:cNvPr id="3" name="Text Placeholder 2">
            <a:extLst>
              <a:ext uri="{FF2B5EF4-FFF2-40B4-BE49-F238E27FC236}">
                <a16:creationId xmlns:a16="http://schemas.microsoft.com/office/drawing/2014/main" id="{35CF53EE-10DB-F48B-6B36-F60AEDD721D4}"/>
              </a:ext>
            </a:extLst>
          </p:cNvPr>
          <p:cNvSpPr>
            <a:spLocks noGrp="1"/>
          </p:cNvSpPr>
          <p:nvPr>
            <p:ph type="body" sz="quarter" idx="13"/>
          </p:nvPr>
        </p:nvSpPr>
        <p:spPr/>
        <p:txBody>
          <a:bodyPr/>
          <a:lstStyle/>
          <a:p>
            <a:r>
              <a:rPr lang="en-US" dirty="0"/>
              <a:t>Base </a:t>
            </a:r>
            <a:r>
              <a:rPr lang="en-US" dirty="0" err="1"/>
              <a:t>Url</a:t>
            </a:r>
            <a:r>
              <a:rPr lang="en-US" dirty="0"/>
              <a:t> : /event</a:t>
            </a:r>
          </a:p>
        </p:txBody>
      </p:sp>
      <p:sp>
        <p:nvSpPr>
          <p:cNvPr id="4" name="Text Placeholder 3">
            <a:extLst>
              <a:ext uri="{FF2B5EF4-FFF2-40B4-BE49-F238E27FC236}">
                <a16:creationId xmlns:a16="http://schemas.microsoft.com/office/drawing/2014/main" id="{8FF0FCAF-FED2-E5C8-B25F-537026480DFA}"/>
              </a:ext>
            </a:extLst>
          </p:cNvPr>
          <p:cNvSpPr>
            <a:spLocks noGrp="1"/>
          </p:cNvSpPr>
          <p:nvPr>
            <p:ph type="body" idx="1"/>
          </p:nvPr>
        </p:nvSpPr>
        <p:spPr/>
        <p:txBody>
          <a:bodyPr/>
          <a:lstStyle/>
          <a:p>
            <a:r>
              <a:rPr lang="en-US" dirty="0"/>
              <a:t>This </a:t>
            </a:r>
            <a:r>
              <a:rPr lang="en-US" dirty="0" err="1"/>
              <a:t>url</a:t>
            </a:r>
            <a:r>
              <a:rPr lang="en-US" dirty="0"/>
              <a:t> will be used for event management</a:t>
            </a:r>
          </a:p>
        </p:txBody>
      </p:sp>
      <p:pic>
        <p:nvPicPr>
          <p:cNvPr id="5122" name="Picture 2" descr="Events Logo Stock Illustrations – 9,158 ...">
            <a:extLst>
              <a:ext uri="{FF2B5EF4-FFF2-40B4-BE49-F238E27FC236}">
                <a16:creationId xmlns:a16="http://schemas.microsoft.com/office/drawing/2014/main" id="{5F3E682C-4324-8C24-8B20-D42BB90318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1462"/>
          <a:stretch/>
        </p:blipFill>
        <p:spPr bwMode="auto">
          <a:xfrm>
            <a:off x="7197551" y="609600"/>
            <a:ext cx="2076450" cy="1948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327792"/>
      </p:ext>
    </p:extLst>
  </p:cSld>
  <p:clrMapOvr>
    <a:masterClrMapping/>
  </p:clrMapOvr>
  <p:transition spd="med">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/event</a:t>
            </a:r>
          </a:p>
        </p:txBody>
      </p:sp>
      <p:sp>
        <p:nvSpPr>
          <p:cNvPr id="5" name="Text Placeholder 4">
            <a:extLst>
              <a:ext uri="{FF2B5EF4-FFF2-40B4-BE49-F238E27FC236}">
                <a16:creationId xmlns:a16="http://schemas.microsoft.com/office/drawing/2014/main" id="{FF7F9184-50E8-E130-4796-A0997114E662}"/>
              </a:ext>
            </a:extLst>
          </p:cNvPr>
          <p:cNvSpPr>
            <a:spLocks noGrp="1"/>
          </p:cNvSpPr>
          <p:nvPr>
            <p:ph type="body" idx="1"/>
          </p:nvPr>
        </p:nvSpPr>
        <p:spPr/>
        <p:txBody>
          <a:bodyPr/>
          <a:lstStyle/>
          <a:p>
            <a:r>
              <a:rPr lang="en-US" dirty="0"/>
              <a:t>Details</a:t>
            </a:r>
          </a:p>
        </p:txBody>
      </p:sp>
      <p:sp>
        <p:nvSpPr>
          <p:cNvPr id="3" name="Content Placeholder 2"/>
          <p:cNvSpPr>
            <a:spLocks noGrp="1"/>
          </p:cNvSpPr>
          <p:nvPr>
            <p:ph sz="half" idx="2"/>
          </p:nvPr>
        </p:nvSpPr>
        <p:spPr/>
        <p:txBody>
          <a:bodyPr/>
          <a:lstStyle/>
          <a:p>
            <a:r>
              <a:t>Operation ID: getEvents</a:t>
            </a:r>
          </a:p>
          <a:p>
            <a:r>
              <a:t>Parameters: page (query), size (query)</a:t>
            </a:r>
          </a:p>
          <a:p>
            <a:r>
              <a:t>Responses:</a:t>
            </a:r>
          </a:p>
          <a:p>
            <a:r>
              <a:t>  200: OK</a:t>
            </a:r>
          </a:p>
          <a:p>
            <a:endParaRPr/>
          </a:p>
        </p:txBody>
      </p:sp>
      <p:sp>
        <p:nvSpPr>
          <p:cNvPr id="6" name="Text Placeholder 5">
            <a:extLst>
              <a:ext uri="{FF2B5EF4-FFF2-40B4-BE49-F238E27FC236}">
                <a16:creationId xmlns:a16="http://schemas.microsoft.com/office/drawing/2014/main" id="{666E9FF1-2E8D-C6F0-E251-BD056DFB6FD3}"/>
              </a:ext>
            </a:extLst>
          </p:cNvPr>
          <p:cNvSpPr>
            <a:spLocks noGrp="1"/>
          </p:cNvSpPr>
          <p:nvPr>
            <p:ph type="body" sz="quarter" idx="3"/>
          </p:nvPr>
        </p:nvSpPr>
        <p:spPr/>
        <p:txBody>
          <a:bodyPr/>
          <a:lstStyle/>
          <a:p>
            <a:r>
              <a:rPr lang="en-US" dirty="0"/>
              <a:t>Response: Page</a:t>
            </a:r>
          </a:p>
        </p:txBody>
      </p:sp>
      <p:sp>
        <p:nvSpPr>
          <p:cNvPr id="4" name="Content Placeholder 3">
            <a:extLst>
              <a:ext uri="{FF2B5EF4-FFF2-40B4-BE49-F238E27FC236}">
                <a16:creationId xmlns:a16="http://schemas.microsoft.com/office/drawing/2014/main" id="{7BADAECF-C24A-C74E-057A-4CC6B764E4A0}"/>
              </a:ext>
            </a:extLst>
          </p:cNvPr>
          <p:cNvSpPr>
            <a:spLocks noGrp="1"/>
          </p:cNvSpPr>
          <p:nvPr>
            <p:ph sz="quarter" idx="4"/>
          </p:nvPr>
        </p:nvSpPr>
        <p:spPr/>
        <p:txBody>
          <a:bodyPr/>
          <a:lstStyle/>
          <a:p>
            <a:pPr marL="0" indent="0">
              <a:buNone/>
            </a:pPr>
            <a:r>
              <a:rPr lang="en-US" dirty="0"/>
              <a:t>{  "</a:t>
            </a:r>
            <a:r>
              <a:rPr lang="en-US" dirty="0" err="1"/>
              <a:t>totalPages</a:t>
            </a:r>
            <a:r>
              <a:rPr lang="en-US" dirty="0"/>
              <a:t>": 5,</a:t>
            </a:r>
          </a:p>
          <a:p>
            <a:pPr marL="0" indent="0">
              <a:buNone/>
            </a:pPr>
            <a:r>
              <a:rPr lang="en-US" dirty="0"/>
              <a:t>  "</a:t>
            </a:r>
            <a:r>
              <a:rPr lang="en-US" dirty="0" err="1"/>
              <a:t>totalElements</a:t>
            </a:r>
            <a:r>
              <a:rPr lang="en-US" dirty="0"/>
              <a:t>": 50,</a:t>
            </a:r>
          </a:p>
          <a:p>
            <a:pPr marL="0" indent="0">
              <a:buNone/>
            </a:pPr>
            <a:r>
              <a:rPr lang="en-US" dirty="0"/>
              <a:t>  "size": 10,</a:t>
            </a:r>
          </a:p>
          <a:p>
            <a:pPr marL="0" indent="0">
              <a:buNone/>
            </a:pPr>
            <a:r>
              <a:rPr lang="en-US" dirty="0"/>
              <a:t>  "number": 1,</a:t>
            </a:r>
          </a:p>
          <a:p>
            <a:pPr marL="0" indent="0">
              <a:buNone/>
            </a:pPr>
            <a:r>
              <a:rPr lang="en-US" dirty="0"/>
              <a:t>  “content” : event[]</a:t>
            </a:r>
          </a:p>
          <a:p>
            <a:pPr marL="0" indent="0">
              <a:buNone/>
            </a:pPr>
            <a:r>
              <a:rPr lang="en-US" dirty="0"/>
              <a:t>  "first": true, </a:t>
            </a:r>
          </a:p>
          <a:p>
            <a:pPr marL="0" indent="0">
              <a:buNone/>
            </a:pPr>
            <a:r>
              <a:rPr lang="en-US" dirty="0"/>
              <a:t> "last": false,</a:t>
            </a:r>
          </a:p>
          <a:p>
            <a:pPr marL="0" indent="0">
              <a:buNone/>
            </a:pPr>
            <a:r>
              <a:rPr lang="en-US" dirty="0"/>
              <a:t>  "empty": false}</a:t>
            </a:r>
          </a:p>
        </p:txBody>
      </p:sp>
    </p:spTree>
    <p:extLst>
      <p:ext uri="{BB962C8B-B14F-4D97-AF65-F5344CB8AC3E}">
        <p14:creationId xmlns:p14="http://schemas.microsoft.com/office/powerpoint/2010/main" val="3547239620"/>
      </p:ext>
    </p:extLst>
  </p:cSld>
  <p:clrMapOvr>
    <a:masterClrMapping/>
  </p:clrMapOvr>
  <p:transition spd="med">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/event</a:t>
            </a:r>
          </a:p>
        </p:txBody>
      </p:sp>
      <p:sp>
        <p:nvSpPr>
          <p:cNvPr id="4" name="Text Placeholder 3">
            <a:extLst>
              <a:ext uri="{FF2B5EF4-FFF2-40B4-BE49-F238E27FC236}">
                <a16:creationId xmlns:a16="http://schemas.microsoft.com/office/drawing/2014/main" id="{8F335A33-C46E-8942-BB64-774643B0545E}"/>
              </a:ext>
            </a:extLst>
          </p:cNvPr>
          <p:cNvSpPr>
            <a:spLocks noGrp="1"/>
          </p:cNvSpPr>
          <p:nvPr>
            <p:ph type="body" idx="1"/>
          </p:nvPr>
        </p:nvSpPr>
        <p:spPr/>
        <p:txBody>
          <a:bodyPr/>
          <a:lstStyle/>
          <a:p>
            <a:r>
              <a:rPr lang="en-US" dirty="0"/>
              <a:t>Details</a:t>
            </a:r>
          </a:p>
        </p:txBody>
      </p:sp>
      <p:sp>
        <p:nvSpPr>
          <p:cNvPr id="3" name="Content Placeholder 2"/>
          <p:cNvSpPr>
            <a:spLocks noGrp="1"/>
          </p:cNvSpPr>
          <p:nvPr>
            <p:ph sz="half" idx="2"/>
          </p:nvPr>
        </p:nvSpPr>
        <p:spPr/>
        <p:txBody>
          <a:bodyPr>
            <a:normAutofit fontScale="85000" lnSpcReduction="10000"/>
          </a:bodyPr>
          <a:lstStyle/>
          <a:p>
            <a:r>
              <a:rPr dirty="0"/>
              <a:t>Operation ID: </a:t>
            </a:r>
            <a:r>
              <a:rPr dirty="0" err="1"/>
              <a:t>addEvent</a:t>
            </a:r>
            <a:endParaRPr dirty="0"/>
          </a:p>
          <a:p>
            <a:r>
              <a:rPr dirty="0"/>
              <a:t>Request Body: </a:t>
            </a:r>
            <a:r>
              <a:rPr lang="en-US" dirty="0"/>
              <a:t>Event</a:t>
            </a:r>
          </a:p>
          <a:p>
            <a:r>
              <a:rPr dirty="0"/>
              <a:t>Responses:</a:t>
            </a:r>
          </a:p>
          <a:p>
            <a:r>
              <a:rPr dirty="0"/>
              <a:t>  200: OK</a:t>
            </a:r>
          </a:p>
          <a:p>
            <a:endParaRPr dirty="0"/>
          </a:p>
        </p:txBody>
      </p:sp>
      <p:sp>
        <p:nvSpPr>
          <p:cNvPr id="5" name="Text Placeholder 4">
            <a:extLst>
              <a:ext uri="{FF2B5EF4-FFF2-40B4-BE49-F238E27FC236}">
                <a16:creationId xmlns:a16="http://schemas.microsoft.com/office/drawing/2014/main" id="{78E0544F-CF50-C0B7-DFC0-4617136C33A9}"/>
              </a:ext>
            </a:extLst>
          </p:cNvPr>
          <p:cNvSpPr>
            <a:spLocks noGrp="1"/>
          </p:cNvSpPr>
          <p:nvPr>
            <p:ph type="body" sz="quarter" idx="3"/>
          </p:nvPr>
        </p:nvSpPr>
        <p:spPr/>
        <p:txBody>
          <a:bodyPr/>
          <a:lstStyle/>
          <a:p>
            <a:r>
              <a:rPr lang="en-US" dirty="0"/>
              <a:t>Request Body : event</a:t>
            </a:r>
          </a:p>
        </p:txBody>
      </p:sp>
      <p:sp>
        <p:nvSpPr>
          <p:cNvPr id="6" name="Content Placeholder 5">
            <a:extLst>
              <a:ext uri="{FF2B5EF4-FFF2-40B4-BE49-F238E27FC236}">
                <a16:creationId xmlns:a16="http://schemas.microsoft.com/office/drawing/2014/main" id="{636EC56F-5651-6D47-DB7C-269C03B11C24}"/>
              </a:ext>
            </a:extLst>
          </p:cNvPr>
          <p:cNvSpPr>
            <a:spLocks noGrp="1"/>
          </p:cNvSpPr>
          <p:nvPr>
            <p:ph sz="quarter" idx="4"/>
          </p:nvPr>
        </p:nvSpPr>
        <p:spPr/>
        <p:txBody>
          <a:bodyPr>
            <a:normAutofit fontScale="85000" lnSpcReduction="10000"/>
          </a:bodyPr>
          <a:lstStyle/>
          <a:p>
            <a:pPr marL="0" indent="0">
              <a:buNone/>
            </a:pPr>
            <a:r>
              <a:rPr lang="en-US" dirty="0"/>
              <a:t>{</a:t>
            </a:r>
          </a:p>
          <a:p>
            <a:pPr marL="0" indent="0">
              <a:buNone/>
            </a:pPr>
            <a:r>
              <a:rPr lang="en-US" dirty="0"/>
              <a:t>  "name": "Charity Marathon",</a:t>
            </a:r>
          </a:p>
          <a:p>
            <a:pPr marL="0" indent="0">
              <a:buNone/>
            </a:pPr>
            <a:r>
              <a:rPr lang="en-US" dirty="0"/>
              <a:t>  "date": "2024-06-15",</a:t>
            </a:r>
          </a:p>
          <a:p>
            <a:pPr marL="0" indent="0">
              <a:buNone/>
            </a:pPr>
            <a:r>
              <a:rPr lang="en-US" dirty="0"/>
              <a:t>  "</a:t>
            </a:r>
            <a:r>
              <a:rPr lang="en-US" dirty="0" err="1"/>
              <a:t>dayOfWeek</a:t>
            </a:r>
            <a:r>
              <a:rPr lang="en-US" dirty="0"/>
              <a:t>": "SATURDAY",</a:t>
            </a:r>
          </a:p>
          <a:p>
            <a:pPr marL="0" indent="0">
              <a:buNone/>
            </a:pPr>
            <a:r>
              <a:rPr lang="en-US" dirty="0"/>
              <a:t>  "</a:t>
            </a:r>
            <a:r>
              <a:rPr lang="en-US" dirty="0" err="1"/>
              <a:t>fromLocation</a:t>
            </a:r>
            <a:r>
              <a:rPr lang="en-US" dirty="0"/>
              <a:t>": "City Park",</a:t>
            </a:r>
          </a:p>
          <a:p>
            <a:pPr marL="0" indent="0">
              <a:buNone/>
            </a:pPr>
            <a:r>
              <a:rPr lang="en-US" dirty="0"/>
              <a:t>  "</a:t>
            </a:r>
            <a:r>
              <a:rPr lang="en-US" dirty="0" err="1"/>
              <a:t>toLocation</a:t>
            </a:r>
            <a:r>
              <a:rPr lang="en-US" dirty="0"/>
              <a:t>": "Downtown",</a:t>
            </a:r>
          </a:p>
          <a:p>
            <a:pPr marL="0" indent="0">
              <a:buNone/>
            </a:pPr>
            <a:r>
              <a:rPr lang="en-US" dirty="0"/>
              <a:t>  "</a:t>
            </a:r>
            <a:r>
              <a:rPr lang="en-US" dirty="0" err="1"/>
              <a:t>startTime</a:t>
            </a:r>
            <a:r>
              <a:rPr lang="en-US" dirty="0"/>
              <a:t>": "2024-06-15T08:00:00Z",</a:t>
            </a:r>
          </a:p>
          <a:p>
            <a:pPr marL="0" indent="0">
              <a:buNone/>
            </a:pPr>
            <a:r>
              <a:rPr lang="en-US" dirty="0"/>
              <a:t>  "duration": 180,</a:t>
            </a:r>
          </a:p>
          <a:p>
            <a:pPr marL="0" indent="0">
              <a:buNone/>
            </a:pPr>
            <a:r>
              <a:rPr lang="en-US" dirty="0"/>
              <a:t>  "</a:t>
            </a:r>
            <a:r>
              <a:rPr lang="en-US" dirty="0" err="1"/>
              <a:t>distanceInKM</a:t>
            </a:r>
            <a:r>
              <a:rPr lang="en-US" dirty="0"/>
              <a:t>": 10</a:t>
            </a:r>
          </a:p>
          <a:p>
            <a:pPr marL="0" indent="0">
              <a:buNone/>
            </a:pPr>
            <a:r>
              <a:rPr lang="en-US" dirty="0"/>
              <a:t>}</a:t>
            </a:r>
          </a:p>
          <a:p>
            <a:endParaRPr lang="en-US" dirty="0"/>
          </a:p>
        </p:txBody>
      </p:sp>
    </p:spTree>
    <p:extLst>
      <p:ext uri="{BB962C8B-B14F-4D97-AF65-F5344CB8AC3E}">
        <p14:creationId xmlns:p14="http://schemas.microsoft.com/office/powerpoint/2010/main" val="611703784"/>
      </p:ext>
    </p:extLst>
  </p:cSld>
  <p:clrMapOvr>
    <a:masterClrMapping/>
  </p:clrMapOvr>
  <p:transition spd="med">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/event/requestSponsor</a:t>
            </a:r>
          </a:p>
        </p:txBody>
      </p:sp>
      <p:sp>
        <p:nvSpPr>
          <p:cNvPr id="4" name="Text Placeholder 3">
            <a:extLst>
              <a:ext uri="{FF2B5EF4-FFF2-40B4-BE49-F238E27FC236}">
                <a16:creationId xmlns:a16="http://schemas.microsoft.com/office/drawing/2014/main" id="{9FB28148-38CF-3C43-950C-918573A5099E}"/>
              </a:ext>
            </a:extLst>
          </p:cNvPr>
          <p:cNvSpPr>
            <a:spLocks noGrp="1"/>
          </p:cNvSpPr>
          <p:nvPr>
            <p:ph type="body" idx="1"/>
          </p:nvPr>
        </p:nvSpPr>
        <p:spPr/>
        <p:txBody>
          <a:bodyPr/>
          <a:lstStyle/>
          <a:p>
            <a:r>
              <a:rPr lang="en-US" dirty="0"/>
              <a:t>Details</a:t>
            </a:r>
          </a:p>
        </p:txBody>
      </p:sp>
      <p:sp>
        <p:nvSpPr>
          <p:cNvPr id="3" name="Content Placeholder 2"/>
          <p:cNvSpPr>
            <a:spLocks noGrp="1"/>
          </p:cNvSpPr>
          <p:nvPr>
            <p:ph sz="half" idx="2"/>
          </p:nvPr>
        </p:nvSpPr>
        <p:spPr/>
        <p:txBody>
          <a:bodyPr>
            <a:normAutofit fontScale="92500" lnSpcReduction="10000"/>
          </a:bodyPr>
          <a:lstStyle/>
          <a:p>
            <a:r>
              <a:rPr dirty="0"/>
              <a:t>Operation ID: </a:t>
            </a:r>
            <a:r>
              <a:rPr dirty="0" err="1"/>
              <a:t>requestToBeSponsor</a:t>
            </a:r>
            <a:endParaRPr dirty="0"/>
          </a:p>
          <a:p>
            <a:r>
              <a:rPr dirty="0"/>
              <a:t>Request Body: </a:t>
            </a:r>
            <a:r>
              <a:rPr lang="en-US" dirty="0"/>
              <a:t>User</a:t>
            </a:r>
          </a:p>
          <a:p>
            <a:r>
              <a:rPr dirty="0"/>
              <a:t>Responses:</a:t>
            </a:r>
          </a:p>
          <a:p>
            <a:r>
              <a:rPr dirty="0"/>
              <a:t>  200: OK</a:t>
            </a:r>
          </a:p>
          <a:p>
            <a:endParaRPr dirty="0"/>
          </a:p>
        </p:txBody>
      </p:sp>
      <p:sp>
        <p:nvSpPr>
          <p:cNvPr id="5" name="Text Placeholder 4">
            <a:extLst>
              <a:ext uri="{FF2B5EF4-FFF2-40B4-BE49-F238E27FC236}">
                <a16:creationId xmlns:a16="http://schemas.microsoft.com/office/drawing/2014/main" id="{8B8CF5D0-A1B4-520D-A79B-7E8444B90F4F}"/>
              </a:ext>
            </a:extLst>
          </p:cNvPr>
          <p:cNvSpPr>
            <a:spLocks noGrp="1"/>
          </p:cNvSpPr>
          <p:nvPr>
            <p:ph type="body" sz="quarter" idx="3"/>
          </p:nvPr>
        </p:nvSpPr>
        <p:spPr/>
        <p:txBody>
          <a:bodyPr/>
          <a:lstStyle/>
          <a:p>
            <a:r>
              <a:rPr lang="en-US" dirty="0"/>
              <a:t>Request Body :</a:t>
            </a:r>
          </a:p>
        </p:txBody>
      </p:sp>
      <p:sp>
        <p:nvSpPr>
          <p:cNvPr id="6" name="Content Placeholder 5">
            <a:extLst>
              <a:ext uri="{FF2B5EF4-FFF2-40B4-BE49-F238E27FC236}">
                <a16:creationId xmlns:a16="http://schemas.microsoft.com/office/drawing/2014/main" id="{0AEED4D4-902C-6FAD-14EC-A037480DCD68}"/>
              </a:ext>
            </a:extLst>
          </p:cNvPr>
          <p:cNvSpPr>
            <a:spLocks noGrp="1"/>
          </p:cNvSpPr>
          <p:nvPr>
            <p:ph sz="quarter" idx="4"/>
          </p:nvPr>
        </p:nvSpPr>
        <p:spPr/>
        <p:txBody>
          <a:bodyPr>
            <a:normAutofit fontScale="92500" lnSpcReduction="10000"/>
          </a:bodyPr>
          <a:lstStyle/>
          <a:p>
            <a:pPr marL="0" indent="0">
              <a:buNone/>
            </a:pPr>
            <a:r>
              <a:rPr lang="en-US" dirty="0"/>
              <a:t>user:</a:t>
            </a:r>
          </a:p>
          <a:p>
            <a:pPr marL="0" indent="0">
              <a:buNone/>
            </a:pPr>
            <a:r>
              <a:rPr lang="en-US" dirty="0"/>
              <a:t>{ </a:t>
            </a:r>
          </a:p>
          <a:p>
            <a:pPr marL="0" indent="0">
              <a:buNone/>
            </a:pPr>
            <a:r>
              <a:rPr lang="en-US" dirty="0"/>
              <a:t>"id": 1,</a:t>
            </a:r>
          </a:p>
          <a:p>
            <a:pPr marL="0" indent="0">
              <a:buNone/>
            </a:pPr>
            <a:r>
              <a:rPr lang="en-US" dirty="0"/>
              <a:t> "</a:t>
            </a:r>
            <a:r>
              <a:rPr lang="en-US" dirty="0" err="1"/>
              <a:t>fullName</a:t>
            </a:r>
            <a:r>
              <a:rPr lang="en-US" dirty="0"/>
              <a:t>": "John Doe",</a:t>
            </a:r>
          </a:p>
          <a:p>
            <a:pPr marL="0" indent="0">
              <a:buNone/>
            </a:pPr>
            <a:r>
              <a:rPr lang="en-US" dirty="0"/>
              <a:t> "username": "</a:t>
            </a:r>
            <a:r>
              <a:rPr lang="en-US" dirty="0" err="1"/>
              <a:t>johndoe</a:t>
            </a:r>
            <a:r>
              <a:rPr lang="en-US" dirty="0"/>
              <a:t>",</a:t>
            </a:r>
          </a:p>
          <a:p>
            <a:pPr marL="0" indent="0">
              <a:buNone/>
            </a:pPr>
            <a:r>
              <a:rPr lang="en-US" dirty="0"/>
              <a:t> "email": "john@example.com",</a:t>
            </a:r>
          </a:p>
          <a:p>
            <a:pPr marL="0" indent="0">
              <a:buNone/>
            </a:pPr>
            <a:r>
              <a:rPr lang="en-US" dirty="0"/>
              <a:t> "gender": "MALE",</a:t>
            </a:r>
          </a:p>
          <a:p>
            <a:pPr marL="0" indent="0">
              <a:buNone/>
            </a:pPr>
            <a:r>
              <a:rPr lang="en-US" dirty="0"/>
              <a:t> "dob": "1990-05-15“</a:t>
            </a:r>
          </a:p>
          <a:p>
            <a:pPr marL="0" indent="0">
              <a:buNone/>
            </a:pPr>
            <a:r>
              <a:rPr lang="en-US" dirty="0"/>
              <a:t> }</a:t>
            </a:r>
          </a:p>
        </p:txBody>
      </p:sp>
    </p:spTree>
    <p:extLst>
      <p:ext uri="{BB962C8B-B14F-4D97-AF65-F5344CB8AC3E}">
        <p14:creationId xmlns:p14="http://schemas.microsoft.com/office/powerpoint/2010/main" val="1815840751"/>
      </p:ext>
    </p:extLst>
  </p:cSld>
  <p:clrMapOvr>
    <a:masterClrMapping/>
  </p:clrMapOvr>
  <p:transition spd="med">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F934-779A-48B3-B479-6DB7C76DDC32}"/>
              </a:ext>
            </a:extLst>
          </p:cNvPr>
          <p:cNvSpPr>
            <a:spLocks noGrp="1"/>
          </p:cNvSpPr>
          <p:nvPr>
            <p:ph type="title"/>
          </p:nvPr>
        </p:nvSpPr>
        <p:spPr/>
        <p:txBody>
          <a:bodyPr/>
          <a:lstStyle/>
          <a:p>
            <a:r>
              <a:rPr lang="en-US" dirty="0"/>
              <a:t>Our Aim:</a:t>
            </a:r>
            <a:br>
              <a:rPr lang="en-US" dirty="0"/>
            </a:br>
            <a:r>
              <a:rPr lang="en-US" dirty="0"/>
              <a:t>(for cyclists)</a:t>
            </a:r>
          </a:p>
        </p:txBody>
      </p:sp>
      <p:sp>
        <p:nvSpPr>
          <p:cNvPr id="3" name="Content Placeholder 2">
            <a:extLst>
              <a:ext uri="{FF2B5EF4-FFF2-40B4-BE49-F238E27FC236}">
                <a16:creationId xmlns:a16="http://schemas.microsoft.com/office/drawing/2014/main" id="{9E5EE7FB-6863-52B6-890B-DC8AD1D38ADD}"/>
              </a:ext>
            </a:extLst>
          </p:cNvPr>
          <p:cNvSpPr>
            <a:spLocks noGrp="1"/>
          </p:cNvSpPr>
          <p:nvPr>
            <p:ph idx="1"/>
          </p:nvPr>
        </p:nvSpPr>
        <p:spPr/>
        <p:txBody>
          <a:bodyPr/>
          <a:lstStyle/>
          <a:p>
            <a:pPr marL="0" indent="0">
              <a:buNone/>
            </a:pPr>
            <a:r>
              <a:rPr lang="en-US" dirty="0"/>
              <a:t>One-stop solution for anything a cyclist want:</a:t>
            </a:r>
          </a:p>
          <a:p>
            <a:r>
              <a:rPr lang="en-US" dirty="0"/>
              <a:t>1. Community : A social media for cycling community where you can share your experience, set up future tour plan, and also see where the group is going. Ofc, you can message your buddies and organize your plan.</a:t>
            </a:r>
          </a:p>
          <a:p>
            <a:r>
              <a:rPr lang="en-US" dirty="0"/>
              <a:t>2. Goodies : Tired of looking for authentic/genuine components for your bike? Have a look at out product section, where you will surely find what you want and compare the prices with different vendors. You can simply place an order or go visit the shop for a little gossip.</a:t>
            </a:r>
          </a:p>
          <a:p>
            <a:r>
              <a:rPr lang="en-US" dirty="0"/>
              <a:t>3. Bike Messenger : Having an economic crunch? Watch out for money on the road. Do what you love most. Ride and earn at the same time. Many people is ready to pay for your skills. Grab a parcel and deliver it. They pay handsomely</a:t>
            </a:r>
          </a:p>
        </p:txBody>
      </p:sp>
    </p:spTree>
    <p:extLst>
      <p:ext uri="{BB962C8B-B14F-4D97-AF65-F5344CB8AC3E}">
        <p14:creationId xmlns:p14="http://schemas.microsoft.com/office/powerpoint/2010/main" val="1601725896"/>
      </p:ext>
    </p:extLst>
  </p:cSld>
  <p:clrMapOvr>
    <a:masterClrMapping/>
  </p:clrMapOvr>
  <p:transition spd="med">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/event/{id}</a:t>
            </a:r>
          </a:p>
        </p:txBody>
      </p:sp>
      <p:sp>
        <p:nvSpPr>
          <p:cNvPr id="4" name="Text Placeholder 3">
            <a:extLst>
              <a:ext uri="{FF2B5EF4-FFF2-40B4-BE49-F238E27FC236}">
                <a16:creationId xmlns:a16="http://schemas.microsoft.com/office/drawing/2014/main" id="{B652F7C3-FBE7-BAF6-8C0F-1B1AA11E5F10}"/>
              </a:ext>
            </a:extLst>
          </p:cNvPr>
          <p:cNvSpPr>
            <a:spLocks noGrp="1"/>
          </p:cNvSpPr>
          <p:nvPr>
            <p:ph type="body" idx="1"/>
          </p:nvPr>
        </p:nvSpPr>
        <p:spPr/>
        <p:txBody>
          <a:bodyPr/>
          <a:lstStyle/>
          <a:p>
            <a:r>
              <a:rPr lang="en-US" dirty="0"/>
              <a:t>Details</a:t>
            </a:r>
          </a:p>
        </p:txBody>
      </p:sp>
      <p:sp>
        <p:nvSpPr>
          <p:cNvPr id="3" name="Content Placeholder 2"/>
          <p:cNvSpPr>
            <a:spLocks noGrp="1"/>
          </p:cNvSpPr>
          <p:nvPr>
            <p:ph sz="half" idx="2"/>
          </p:nvPr>
        </p:nvSpPr>
        <p:spPr/>
        <p:txBody>
          <a:bodyPr>
            <a:normAutofit fontScale="85000" lnSpcReduction="10000"/>
          </a:bodyPr>
          <a:lstStyle/>
          <a:p>
            <a:r>
              <a:t>Operation ID: getEvent</a:t>
            </a:r>
          </a:p>
          <a:p>
            <a:r>
              <a:t>Parameters: id (path)</a:t>
            </a:r>
          </a:p>
          <a:p>
            <a:r>
              <a:t>Responses:</a:t>
            </a:r>
          </a:p>
          <a:p>
            <a:r>
              <a:t>  200: OK</a:t>
            </a:r>
          </a:p>
          <a:p>
            <a:endParaRPr/>
          </a:p>
        </p:txBody>
      </p:sp>
      <p:sp>
        <p:nvSpPr>
          <p:cNvPr id="5" name="Text Placeholder 4">
            <a:extLst>
              <a:ext uri="{FF2B5EF4-FFF2-40B4-BE49-F238E27FC236}">
                <a16:creationId xmlns:a16="http://schemas.microsoft.com/office/drawing/2014/main" id="{FD892DC5-895B-DFD2-9DC7-B94EE651BC86}"/>
              </a:ext>
            </a:extLst>
          </p:cNvPr>
          <p:cNvSpPr>
            <a:spLocks noGrp="1"/>
          </p:cNvSpPr>
          <p:nvPr>
            <p:ph type="body" sz="quarter" idx="3"/>
          </p:nvPr>
        </p:nvSpPr>
        <p:spPr/>
        <p:txBody>
          <a:bodyPr/>
          <a:lstStyle/>
          <a:p>
            <a:r>
              <a:rPr lang="en-US" dirty="0"/>
              <a:t>Response : event</a:t>
            </a:r>
          </a:p>
        </p:txBody>
      </p:sp>
      <p:sp>
        <p:nvSpPr>
          <p:cNvPr id="6" name="Content Placeholder 5">
            <a:extLst>
              <a:ext uri="{FF2B5EF4-FFF2-40B4-BE49-F238E27FC236}">
                <a16:creationId xmlns:a16="http://schemas.microsoft.com/office/drawing/2014/main" id="{A7D8DC3D-DA37-B88B-3E1C-3EDF3220E3FC}"/>
              </a:ext>
            </a:extLst>
          </p:cNvPr>
          <p:cNvSpPr>
            <a:spLocks noGrp="1"/>
          </p:cNvSpPr>
          <p:nvPr>
            <p:ph sz="quarter" idx="4"/>
          </p:nvPr>
        </p:nvSpPr>
        <p:spPr/>
        <p:txBody>
          <a:bodyPr>
            <a:normAutofit fontScale="85000" lnSpcReduction="10000"/>
          </a:bodyPr>
          <a:lstStyle/>
          <a:p>
            <a:pPr marL="0" indent="0">
              <a:buNone/>
            </a:pPr>
            <a:r>
              <a:rPr lang="en-US" dirty="0"/>
              <a:t>{</a:t>
            </a:r>
          </a:p>
          <a:p>
            <a:pPr marL="0" indent="0">
              <a:buNone/>
            </a:pPr>
            <a:r>
              <a:rPr lang="en-US" dirty="0"/>
              <a:t>  "name": "Charity Marathon",</a:t>
            </a:r>
          </a:p>
          <a:p>
            <a:pPr marL="0" indent="0">
              <a:buNone/>
            </a:pPr>
            <a:r>
              <a:rPr lang="en-US" dirty="0"/>
              <a:t>  "date": "2024-06-15",</a:t>
            </a:r>
          </a:p>
          <a:p>
            <a:pPr marL="0" indent="0">
              <a:buNone/>
            </a:pPr>
            <a:r>
              <a:rPr lang="en-US" dirty="0"/>
              <a:t>  "</a:t>
            </a:r>
            <a:r>
              <a:rPr lang="en-US" dirty="0" err="1"/>
              <a:t>dayOfWeek</a:t>
            </a:r>
            <a:r>
              <a:rPr lang="en-US" dirty="0"/>
              <a:t>": "SATURDAY",</a:t>
            </a:r>
          </a:p>
          <a:p>
            <a:pPr marL="0" indent="0">
              <a:buNone/>
            </a:pPr>
            <a:r>
              <a:rPr lang="en-US" dirty="0"/>
              <a:t>  "</a:t>
            </a:r>
            <a:r>
              <a:rPr lang="en-US" dirty="0" err="1"/>
              <a:t>fromLocation</a:t>
            </a:r>
            <a:r>
              <a:rPr lang="en-US" dirty="0"/>
              <a:t>": "City Park",</a:t>
            </a:r>
          </a:p>
          <a:p>
            <a:pPr marL="0" indent="0">
              <a:buNone/>
            </a:pPr>
            <a:r>
              <a:rPr lang="en-US" dirty="0"/>
              <a:t>  "</a:t>
            </a:r>
            <a:r>
              <a:rPr lang="en-US" dirty="0" err="1"/>
              <a:t>toLocation</a:t>
            </a:r>
            <a:r>
              <a:rPr lang="en-US" dirty="0"/>
              <a:t>": "Downtown",</a:t>
            </a:r>
          </a:p>
          <a:p>
            <a:pPr marL="0" indent="0">
              <a:buNone/>
            </a:pPr>
            <a:r>
              <a:rPr lang="en-US" dirty="0"/>
              <a:t>  "</a:t>
            </a:r>
            <a:r>
              <a:rPr lang="en-US" dirty="0" err="1"/>
              <a:t>startTime</a:t>
            </a:r>
            <a:r>
              <a:rPr lang="en-US" dirty="0"/>
              <a:t>": "2024-06-15T08:00:00Z",</a:t>
            </a:r>
          </a:p>
          <a:p>
            <a:pPr marL="0" indent="0">
              <a:buNone/>
            </a:pPr>
            <a:r>
              <a:rPr lang="en-US" dirty="0"/>
              <a:t>  "duration": 180,</a:t>
            </a:r>
          </a:p>
          <a:p>
            <a:pPr marL="0" indent="0">
              <a:buNone/>
            </a:pPr>
            <a:r>
              <a:rPr lang="en-US" dirty="0"/>
              <a:t>  "</a:t>
            </a:r>
            <a:r>
              <a:rPr lang="en-US" dirty="0" err="1"/>
              <a:t>distanceInKM</a:t>
            </a:r>
            <a:r>
              <a:rPr lang="en-US" dirty="0"/>
              <a:t>": 10</a:t>
            </a:r>
          </a:p>
          <a:p>
            <a:pPr marL="0" indent="0">
              <a:buNone/>
            </a:pPr>
            <a:r>
              <a:rPr lang="en-US" dirty="0"/>
              <a:t>}</a:t>
            </a:r>
          </a:p>
          <a:p>
            <a:endParaRPr lang="en-US" dirty="0"/>
          </a:p>
        </p:txBody>
      </p:sp>
    </p:spTree>
    <p:extLst>
      <p:ext uri="{BB962C8B-B14F-4D97-AF65-F5344CB8AC3E}">
        <p14:creationId xmlns:p14="http://schemas.microsoft.com/office/powerpoint/2010/main" val="4248437384"/>
      </p:ext>
    </p:extLst>
  </p:cSld>
  <p:clrMapOvr>
    <a:masterClrMapping/>
  </p:clrMapOvr>
  <p:transition spd="med">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/event/{id}</a:t>
            </a:r>
          </a:p>
        </p:txBody>
      </p:sp>
      <p:sp>
        <p:nvSpPr>
          <p:cNvPr id="4" name="Text Placeholder 3">
            <a:extLst>
              <a:ext uri="{FF2B5EF4-FFF2-40B4-BE49-F238E27FC236}">
                <a16:creationId xmlns:a16="http://schemas.microsoft.com/office/drawing/2014/main" id="{E22D676E-624E-2D46-C4E1-3E096FC5F6AA}"/>
              </a:ext>
            </a:extLst>
          </p:cNvPr>
          <p:cNvSpPr>
            <a:spLocks noGrp="1"/>
          </p:cNvSpPr>
          <p:nvPr>
            <p:ph type="body" idx="1"/>
          </p:nvPr>
        </p:nvSpPr>
        <p:spPr/>
        <p:txBody>
          <a:bodyPr/>
          <a:lstStyle/>
          <a:p>
            <a:r>
              <a:rPr lang="en-US" dirty="0"/>
              <a:t>Description</a:t>
            </a:r>
          </a:p>
        </p:txBody>
      </p:sp>
      <p:sp>
        <p:nvSpPr>
          <p:cNvPr id="3" name="Content Placeholder 2"/>
          <p:cNvSpPr>
            <a:spLocks noGrp="1"/>
          </p:cNvSpPr>
          <p:nvPr>
            <p:ph sz="half" idx="2"/>
          </p:nvPr>
        </p:nvSpPr>
        <p:spPr/>
        <p:txBody>
          <a:bodyPr>
            <a:normAutofit fontScale="85000" lnSpcReduction="10000"/>
          </a:bodyPr>
          <a:lstStyle/>
          <a:p>
            <a:r>
              <a:rPr dirty="0"/>
              <a:t>Operation ID: </a:t>
            </a:r>
            <a:r>
              <a:rPr dirty="0" err="1"/>
              <a:t>updateEvent</a:t>
            </a:r>
            <a:endParaRPr dirty="0"/>
          </a:p>
          <a:p>
            <a:r>
              <a:rPr dirty="0"/>
              <a:t>Parameters: id (path)</a:t>
            </a:r>
          </a:p>
          <a:p>
            <a:r>
              <a:rPr dirty="0"/>
              <a:t>Request Body:</a:t>
            </a:r>
            <a:r>
              <a:rPr lang="en-US" dirty="0"/>
              <a:t> event</a:t>
            </a:r>
            <a:endParaRPr dirty="0"/>
          </a:p>
          <a:p>
            <a:r>
              <a:rPr dirty="0"/>
              <a:t>Responses:</a:t>
            </a:r>
          </a:p>
          <a:p>
            <a:r>
              <a:rPr dirty="0"/>
              <a:t>  200: OK</a:t>
            </a:r>
          </a:p>
          <a:p>
            <a:endParaRPr dirty="0"/>
          </a:p>
        </p:txBody>
      </p:sp>
      <p:sp>
        <p:nvSpPr>
          <p:cNvPr id="5" name="Text Placeholder 4">
            <a:extLst>
              <a:ext uri="{FF2B5EF4-FFF2-40B4-BE49-F238E27FC236}">
                <a16:creationId xmlns:a16="http://schemas.microsoft.com/office/drawing/2014/main" id="{916721DE-82EB-3C00-6A13-A4363AB239AE}"/>
              </a:ext>
            </a:extLst>
          </p:cNvPr>
          <p:cNvSpPr>
            <a:spLocks noGrp="1"/>
          </p:cNvSpPr>
          <p:nvPr>
            <p:ph type="body" sz="quarter" idx="3"/>
          </p:nvPr>
        </p:nvSpPr>
        <p:spPr/>
        <p:txBody>
          <a:bodyPr/>
          <a:lstStyle/>
          <a:p>
            <a:r>
              <a:rPr lang="en-US" dirty="0"/>
              <a:t>Request Body</a:t>
            </a:r>
          </a:p>
        </p:txBody>
      </p:sp>
      <p:sp>
        <p:nvSpPr>
          <p:cNvPr id="6" name="Content Placeholder 5">
            <a:extLst>
              <a:ext uri="{FF2B5EF4-FFF2-40B4-BE49-F238E27FC236}">
                <a16:creationId xmlns:a16="http://schemas.microsoft.com/office/drawing/2014/main" id="{B9DB1241-075B-FD17-0D45-91CA9B53A91A}"/>
              </a:ext>
            </a:extLst>
          </p:cNvPr>
          <p:cNvSpPr>
            <a:spLocks noGrp="1"/>
          </p:cNvSpPr>
          <p:nvPr>
            <p:ph sz="quarter" idx="4"/>
          </p:nvPr>
        </p:nvSpPr>
        <p:spPr/>
        <p:txBody>
          <a:bodyPr>
            <a:normAutofit fontScale="85000" lnSpcReduction="10000"/>
          </a:bodyPr>
          <a:lstStyle/>
          <a:p>
            <a:pPr marL="0" indent="0">
              <a:buNone/>
            </a:pPr>
            <a:r>
              <a:rPr lang="en-US" dirty="0"/>
              <a:t>{</a:t>
            </a:r>
          </a:p>
          <a:p>
            <a:pPr marL="0" indent="0">
              <a:buNone/>
            </a:pPr>
            <a:r>
              <a:rPr lang="en-US" dirty="0"/>
              <a:t>  "name": "Charity Marathon",</a:t>
            </a:r>
          </a:p>
          <a:p>
            <a:pPr marL="0" indent="0">
              <a:buNone/>
            </a:pPr>
            <a:r>
              <a:rPr lang="en-US" dirty="0"/>
              <a:t>  "date": "2024-06-15",</a:t>
            </a:r>
          </a:p>
          <a:p>
            <a:pPr marL="0" indent="0">
              <a:buNone/>
            </a:pPr>
            <a:r>
              <a:rPr lang="en-US" dirty="0"/>
              <a:t>  "</a:t>
            </a:r>
            <a:r>
              <a:rPr lang="en-US" dirty="0" err="1"/>
              <a:t>dayOfWeek</a:t>
            </a:r>
            <a:r>
              <a:rPr lang="en-US" dirty="0"/>
              <a:t>": "SATURDAY",</a:t>
            </a:r>
          </a:p>
          <a:p>
            <a:pPr marL="0" indent="0">
              <a:buNone/>
            </a:pPr>
            <a:r>
              <a:rPr lang="en-US" dirty="0"/>
              <a:t>  "</a:t>
            </a:r>
            <a:r>
              <a:rPr lang="en-US" dirty="0" err="1"/>
              <a:t>fromLocation</a:t>
            </a:r>
            <a:r>
              <a:rPr lang="en-US" dirty="0"/>
              <a:t>": "City Park",</a:t>
            </a:r>
          </a:p>
          <a:p>
            <a:pPr marL="0" indent="0">
              <a:buNone/>
            </a:pPr>
            <a:r>
              <a:rPr lang="en-US" dirty="0"/>
              <a:t>  "</a:t>
            </a:r>
            <a:r>
              <a:rPr lang="en-US" dirty="0" err="1"/>
              <a:t>toLocation</a:t>
            </a:r>
            <a:r>
              <a:rPr lang="en-US" dirty="0"/>
              <a:t>": "Downtown",</a:t>
            </a:r>
          </a:p>
          <a:p>
            <a:pPr marL="0" indent="0">
              <a:buNone/>
            </a:pPr>
            <a:r>
              <a:rPr lang="en-US" dirty="0"/>
              <a:t>  "</a:t>
            </a:r>
            <a:r>
              <a:rPr lang="en-US" dirty="0" err="1"/>
              <a:t>startTime</a:t>
            </a:r>
            <a:r>
              <a:rPr lang="en-US" dirty="0"/>
              <a:t>": "2024-06-15T08:00:00Z",</a:t>
            </a:r>
          </a:p>
          <a:p>
            <a:pPr marL="0" indent="0">
              <a:buNone/>
            </a:pPr>
            <a:r>
              <a:rPr lang="en-US" dirty="0"/>
              <a:t>  "duration": 180,</a:t>
            </a:r>
          </a:p>
          <a:p>
            <a:pPr marL="0" indent="0">
              <a:buNone/>
            </a:pPr>
            <a:r>
              <a:rPr lang="en-US" dirty="0"/>
              <a:t>  "</a:t>
            </a:r>
            <a:r>
              <a:rPr lang="en-US" dirty="0" err="1"/>
              <a:t>distanceInKM</a:t>
            </a:r>
            <a:r>
              <a:rPr lang="en-US" dirty="0"/>
              <a:t>": 10</a:t>
            </a:r>
          </a:p>
          <a:p>
            <a:pPr marL="0" indent="0">
              <a:buNone/>
            </a:pPr>
            <a:r>
              <a:rPr lang="en-US" dirty="0"/>
              <a:t>}</a:t>
            </a:r>
          </a:p>
          <a:p>
            <a:endParaRPr lang="en-US" dirty="0"/>
          </a:p>
        </p:txBody>
      </p:sp>
    </p:spTree>
    <p:extLst>
      <p:ext uri="{BB962C8B-B14F-4D97-AF65-F5344CB8AC3E}">
        <p14:creationId xmlns:p14="http://schemas.microsoft.com/office/powerpoint/2010/main" val="3186534338"/>
      </p:ext>
    </p:extLst>
  </p:cSld>
  <p:clrMapOvr>
    <a:masterClrMapping/>
  </p:clrMapOvr>
  <p:transition spd="med">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/event/{id}</a:t>
            </a:r>
          </a:p>
        </p:txBody>
      </p:sp>
      <p:sp>
        <p:nvSpPr>
          <p:cNvPr id="3" name="Content Placeholder 2"/>
          <p:cNvSpPr>
            <a:spLocks noGrp="1"/>
          </p:cNvSpPr>
          <p:nvPr>
            <p:ph idx="1"/>
          </p:nvPr>
        </p:nvSpPr>
        <p:spPr/>
        <p:txBody>
          <a:bodyPr/>
          <a:lstStyle/>
          <a:p>
            <a:r>
              <a:t>Operation ID: deleteEvent</a:t>
            </a:r>
          </a:p>
          <a:p>
            <a:r>
              <a:t>Parameters: id (path)</a:t>
            </a:r>
          </a:p>
          <a:p>
            <a:r>
              <a:t>Responses:</a:t>
            </a:r>
          </a:p>
          <a:p>
            <a:r>
              <a:t>  200: OK</a:t>
            </a:r>
          </a:p>
          <a:p>
            <a:endParaRPr/>
          </a:p>
        </p:txBody>
      </p:sp>
    </p:spTree>
    <p:extLst>
      <p:ext uri="{BB962C8B-B14F-4D97-AF65-F5344CB8AC3E}">
        <p14:creationId xmlns:p14="http://schemas.microsoft.com/office/powerpoint/2010/main" val="3124593673"/>
      </p:ext>
    </p:extLst>
  </p:cSld>
  <p:clrMapOvr>
    <a:masterClrMapping/>
  </p:clrMapOvr>
  <p:transition spd="med">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/event/user/{id}</a:t>
            </a:r>
          </a:p>
        </p:txBody>
      </p:sp>
      <p:sp>
        <p:nvSpPr>
          <p:cNvPr id="4" name="Text Placeholder 3">
            <a:extLst>
              <a:ext uri="{FF2B5EF4-FFF2-40B4-BE49-F238E27FC236}">
                <a16:creationId xmlns:a16="http://schemas.microsoft.com/office/drawing/2014/main" id="{33FD2DBF-D271-96B1-9122-143F5F163812}"/>
              </a:ext>
            </a:extLst>
          </p:cNvPr>
          <p:cNvSpPr>
            <a:spLocks noGrp="1"/>
          </p:cNvSpPr>
          <p:nvPr>
            <p:ph type="body" idx="1"/>
          </p:nvPr>
        </p:nvSpPr>
        <p:spPr/>
        <p:txBody>
          <a:bodyPr/>
          <a:lstStyle/>
          <a:p>
            <a:r>
              <a:rPr lang="en-US" dirty="0"/>
              <a:t>Description</a:t>
            </a:r>
          </a:p>
        </p:txBody>
      </p:sp>
      <p:sp>
        <p:nvSpPr>
          <p:cNvPr id="3" name="Content Placeholder 2"/>
          <p:cNvSpPr>
            <a:spLocks noGrp="1"/>
          </p:cNvSpPr>
          <p:nvPr>
            <p:ph sz="half" idx="2"/>
          </p:nvPr>
        </p:nvSpPr>
        <p:spPr/>
        <p:txBody>
          <a:bodyPr>
            <a:normAutofit fontScale="85000" lnSpcReduction="10000"/>
          </a:bodyPr>
          <a:lstStyle/>
          <a:p>
            <a:r>
              <a:t>Operation ID: getEventsByUser</a:t>
            </a:r>
          </a:p>
          <a:p>
            <a:r>
              <a:t>Parameters: id (path), page (query), size (query)</a:t>
            </a:r>
          </a:p>
          <a:p>
            <a:r>
              <a:t>Responses:</a:t>
            </a:r>
          </a:p>
          <a:p>
            <a:r>
              <a:t>  200: OK</a:t>
            </a:r>
          </a:p>
          <a:p>
            <a:endParaRPr/>
          </a:p>
        </p:txBody>
      </p:sp>
      <p:sp>
        <p:nvSpPr>
          <p:cNvPr id="5" name="Text Placeholder 4">
            <a:extLst>
              <a:ext uri="{FF2B5EF4-FFF2-40B4-BE49-F238E27FC236}">
                <a16:creationId xmlns:a16="http://schemas.microsoft.com/office/drawing/2014/main" id="{260899CD-AF37-EEB0-908A-B3919C9F8F74}"/>
              </a:ext>
            </a:extLst>
          </p:cNvPr>
          <p:cNvSpPr>
            <a:spLocks noGrp="1"/>
          </p:cNvSpPr>
          <p:nvPr>
            <p:ph type="body" sz="quarter" idx="3"/>
          </p:nvPr>
        </p:nvSpPr>
        <p:spPr/>
        <p:txBody>
          <a:bodyPr/>
          <a:lstStyle/>
          <a:p>
            <a:r>
              <a:rPr lang="en-US" dirty="0"/>
              <a:t>Response body</a:t>
            </a:r>
          </a:p>
        </p:txBody>
      </p:sp>
      <p:sp>
        <p:nvSpPr>
          <p:cNvPr id="6" name="Content Placeholder 5">
            <a:extLst>
              <a:ext uri="{FF2B5EF4-FFF2-40B4-BE49-F238E27FC236}">
                <a16:creationId xmlns:a16="http://schemas.microsoft.com/office/drawing/2014/main" id="{C820F389-9FDF-805A-927B-79053629E8F2}"/>
              </a:ext>
            </a:extLst>
          </p:cNvPr>
          <p:cNvSpPr>
            <a:spLocks noGrp="1"/>
          </p:cNvSpPr>
          <p:nvPr>
            <p:ph sz="quarter" idx="4"/>
          </p:nvPr>
        </p:nvSpPr>
        <p:spPr/>
        <p:txBody>
          <a:bodyPr>
            <a:normAutofit fontScale="85000" lnSpcReduction="10000"/>
          </a:bodyPr>
          <a:lstStyle/>
          <a:p>
            <a:pPr marL="0" indent="0">
              <a:buNone/>
            </a:pPr>
            <a:r>
              <a:rPr lang="en-US" dirty="0"/>
              <a:t>{</a:t>
            </a:r>
          </a:p>
          <a:p>
            <a:pPr marL="0" indent="0">
              <a:buNone/>
            </a:pPr>
            <a:r>
              <a:rPr lang="en-US" dirty="0"/>
              <a:t>  "</a:t>
            </a:r>
            <a:r>
              <a:rPr lang="en-US" dirty="0" err="1"/>
              <a:t>totalPages</a:t>
            </a:r>
            <a:r>
              <a:rPr lang="en-US" dirty="0"/>
              <a:t>": 5,</a:t>
            </a:r>
          </a:p>
          <a:p>
            <a:pPr marL="0" indent="0">
              <a:buNone/>
            </a:pPr>
            <a:r>
              <a:rPr lang="en-US" dirty="0"/>
              <a:t>  "</a:t>
            </a:r>
            <a:r>
              <a:rPr lang="en-US" dirty="0" err="1"/>
              <a:t>totalElements</a:t>
            </a:r>
            <a:r>
              <a:rPr lang="en-US" dirty="0"/>
              <a:t>": 50,</a:t>
            </a:r>
          </a:p>
          <a:p>
            <a:pPr marL="0" indent="0">
              <a:buNone/>
            </a:pPr>
            <a:r>
              <a:rPr lang="en-US" dirty="0"/>
              <a:t>  "size": 10,</a:t>
            </a:r>
          </a:p>
          <a:p>
            <a:pPr marL="0" indent="0">
              <a:buNone/>
            </a:pPr>
            <a:r>
              <a:rPr lang="en-US" dirty="0"/>
              <a:t>  "number": 1,</a:t>
            </a:r>
          </a:p>
          <a:p>
            <a:pPr marL="0" indent="0">
              <a:buNone/>
            </a:pPr>
            <a:r>
              <a:rPr lang="en-US" dirty="0"/>
              <a:t>"content": event[]</a:t>
            </a:r>
          </a:p>
          <a:p>
            <a:pPr marL="0" indent="0">
              <a:buNone/>
            </a:pPr>
            <a:r>
              <a:rPr lang="en-US" dirty="0"/>
              <a:t>  "first": true,</a:t>
            </a:r>
          </a:p>
          <a:p>
            <a:pPr marL="0" indent="0">
              <a:buNone/>
            </a:pPr>
            <a:r>
              <a:rPr lang="en-US" dirty="0"/>
              <a:t>  "last": false,</a:t>
            </a:r>
          </a:p>
          <a:p>
            <a:pPr marL="0" indent="0">
              <a:buNone/>
            </a:pPr>
            <a:r>
              <a:rPr lang="en-US" dirty="0"/>
              <a:t>  "empty": false</a:t>
            </a:r>
          </a:p>
          <a:p>
            <a:pPr marL="0" indent="0">
              <a:buNone/>
            </a:pPr>
            <a:r>
              <a:rPr lang="en-US" dirty="0"/>
              <a:t>}</a:t>
            </a:r>
          </a:p>
          <a:p>
            <a:endParaRPr lang="en-US" dirty="0"/>
          </a:p>
        </p:txBody>
      </p:sp>
    </p:spTree>
    <p:extLst>
      <p:ext uri="{BB962C8B-B14F-4D97-AF65-F5344CB8AC3E}">
        <p14:creationId xmlns:p14="http://schemas.microsoft.com/office/powerpoint/2010/main" val="1192234995"/>
      </p:ext>
    </p:extLst>
  </p:cSld>
  <p:clrMapOvr>
    <a:masterClrMapping/>
  </p:clrMapOvr>
  <p:transition spd="med">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/event/past</a:t>
            </a:r>
          </a:p>
        </p:txBody>
      </p:sp>
      <p:sp>
        <p:nvSpPr>
          <p:cNvPr id="4" name="Text Placeholder 3">
            <a:extLst>
              <a:ext uri="{FF2B5EF4-FFF2-40B4-BE49-F238E27FC236}">
                <a16:creationId xmlns:a16="http://schemas.microsoft.com/office/drawing/2014/main" id="{CFC9163F-12AD-B83F-C853-2324705E48AF}"/>
              </a:ext>
            </a:extLst>
          </p:cNvPr>
          <p:cNvSpPr>
            <a:spLocks noGrp="1"/>
          </p:cNvSpPr>
          <p:nvPr>
            <p:ph type="body" idx="1"/>
          </p:nvPr>
        </p:nvSpPr>
        <p:spPr/>
        <p:txBody>
          <a:bodyPr/>
          <a:lstStyle/>
          <a:p>
            <a:r>
              <a:rPr lang="en-US" dirty="0"/>
              <a:t>Description</a:t>
            </a:r>
          </a:p>
        </p:txBody>
      </p:sp>
      <p:sp>
        <p:nvSpPr>
          <p:cNvPr id="3" name="Content Placeholder 2"/>
          <p:cNvSpPr>
            <a:spLocks noGrp="1"/>
          </p:cNvSpPr>
          <p:nvPr>
            <p:ph sz="half" idx="2"/>
          </p:nvPr>
        </p:nvSpPr>
        <p:spPr/>
        <p:txBody>
          <a:bodyPr>
            <a:normAutofit fontScale="85000" lnSpcReduction="10000"/>
          </a:bodyPr>
          <a:lstStyle/>
          <a:p>
            <a:r>
              <a:t>Operation ID: getPastEvents</a:t>
            </a:r>
          </a:p>
          <a:p>
            <a:r>
              <a:t>Parameters: page (query), size (query)</a:t>
            </a:r>
          </a:p>
          <a:p>
            <a:r>
              <a:t>Responses:</a:t>
            </a:r>
          </a:p>
          <a:p>
            <a:r>
              <a:t>  200: OK</a:t>
            </a:r>
          </a:p>
          <a:p>
            <a:endParaRPr/>
          </a:p>
        </p:txBody>
      </p:sp>
      <p:sp>
        <p:nvSpPr>
          <p:cNvPr id="5" name="Text Placeholder 4">
            <a:extLst>
              <a:ext uri="{FF2B5EF4-FFF2-40B4-BE49-F238E27FC236}">
                <a16:creationId xmlns:a16="http://schemas.microsoft.com/office/drawing/2014/main" id="{73D644BE-C379-09AA-C595-0A61CB2A014B}"/>
              </a:ext>
            </a:extLst>
          </p:cNvPr>
          <p:cNvSpPr>
            <a:spLocks noGrp="1"/>
          </p:cNvSpPr>
          <p:nvPr>
            <p:ph type="body" sz="quarter" idx="3"/>
          </p:nvPr>
        </p:nvSpPr>
        <p:spPr/>
        <p:txBody>
          <a:bodyPr/>
          <a:lstStyle/>
          <a:p>
            <a:r>
              <a:rPr lang="en-US" dirty="0"/>
              <a:t>Response body </a:t>
            </a:r>
          </a:p>
        </p:txBody>
      </p:sp>
      <p:sp>
        <p:nvSpPr>
          <p:cNvPr id="6" name="Content Placeholder 5">
            <a:extLst>
              <a:ext uri="{FF2B5EF4-FFF2-40B4-BE49-F238E27FC236}">
                <a16:creationId xmlns:a16="http://schemas.microsoft.com/office/drawing/2014/main" id="{5690AA5A-2F28-38B0-AF00-CE7AF553B619}"/>
              </a:ext>
            </a:extLst>
          </p:cNvPr>
          <p:cNvSpPr>
            <a:spLocks noGrp="1"/>
          </p:cNvSpPr>
          <p:nvPr>
            <p:ph sz="quarter" idx="4"/>
          </p:nvPr>
        </p:nvSpPr>
        <p:spPr/>
        <p:txBody>
          <a:bodyPr>
            <a:normAutofit fontScale="85000" lnSpcReduction="10000"/>
          </a:bodyPr>
          <a:lstStyle/>
          <a:p>
            <a:pPr marL="0" indent="0">
              <a:buNone/>
            </a:pPr>
            <a:r>
              <a:rPr lang="en-US" dirty="0"/>
              <a:t>{</a:t>
            </a:r>
          </a:p>
          <a:p>
            <a:pPr marL="0" indent="0">
              <a:buNone/>
            </a:pPr>
            <a:r>
              <a:rPr lang="en-US" dirty="0"/>
              <a:t>  "</a:t>
            </a:r>
            <a:r>
              <a:rPr lang="en-US" dirty="0" err="1"/>
              <a:t>totalPages</a:t>
            </a:r>
            <a:r>
              <a:rPr lang="en-US" dirty="0"/>
              <a:t>": 5,</a:t>
            </a:r>
          </a:p>
          <a:p>
            <a:pPr marL="0" indent="0">
              <a:buNone/>
            </a:pPr>
            <a:r>
              <a:rPr lang="en-US" dirty="0"/>
              <a:t>  "</a:t>
            </a:r>
            <a:r>
              <a:rPr lang="en-US" dirty="0" err="1"/>
              <a:t>totalElements</a:t>
            </a:r>
            <a:r>
              <a:rPr lang="en-US" dirty="0"/>
              <a:t>": 50,</a:t>
            </a:r>
          </a:p>
          <a:p>
            <a:pPr marL="0" indent="0">
              <a:buNone/>
            </a:pPr>
            <a:r>
              <a:rPr lang="en-US" dirty="0"/>
              <a:t>  "size": 10,</a:t>
            </a:r>
          </a:p>
          <a:p>
            <a:pPr marL="0" indent="0">
              <a:buNone/>
            </a:pPr>
            <a:r>
              <a:rPr lang="en-US" dirty="0"/>
              <a:t>  "number": 1,</a:t>
            </a:r>
          </a:p>
          <a:p>
            <a:pPr marL="0" indent="0">
              <a:buNone/>
            </a:pPr>
            <a:r>
              <a:rPr lang="en-US" dirty="0"/>
              <a:t>"content": event[]</a:t>
            </a:r>
          </a:p>
          <a:p>
            <a:pPr marL="0" indent="0">
              <a:buNone/>
            </a:pPr>
            <a:r>
              <a:rPr lang="en-US" dirty="0"/>
              <a:t>  "first": true,</a:t>
            </a:r>
          </a:p>
          <a:p>
            <a:pPr marL="0" indent="0">
              <a:buNone/>
            </a:pPr>
            <a:r>
              <a:rPr lang="en-US" dirty="0"/>
              <a:t>  "last": false,</a:t>
            </a:r>
          </a:p>
          <a:p>
            <a:pPr marL="0" indent="0">
              <a:buNone/>
            </a:pPr>
            <a:r>
              <a:rPr lang="en-US" dirty="0"/>
              <a:t>  "empty": false</a:t>
            </a:r>
          </a:p>
          <a:p>
            <a:pPr marL="0" indent="0">
              <a:buNone/>
            </a:pPr>
            <a:r>
              <a:rPr lang="en-US" dirty="0"/>
              <a:t>}</a:t>
            </a:r>
          </a:p>
          <a:p>
            <a:endParaRPr lang="en-US" dirty="0"/>
          </a:p>
        </p:txBody>
      </p:sp>
    </p:spTree>
    <p:extLst>
      <p:ext uri="{BB962C8B-B14F-4D97-AF65-F5344CB8AC3E}">
        <p14:creationId xmlns:p14="http://schemas.microsoft.com/office/powerpoint/2010/main" val="1432696803"/>
      </p:ext>
    </p:extLst>
  </p:cSld>
  <p:clrMapOvr>
    <a:masterClrMapping/>
  </p:clrMapOvr>
  <p:transition spd="med">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049" y="467914"/>
            <a:ext cx="8596668" cy="1320800"/>
          </a:xfrm>
        </p:spPr>
        <p:txBody>
          <a:bodyPr/>
          <a:lstStyle/>
          <a:p>
            <a:r>
              <a:rPr dirty="0"/>
              <a:t>GET /event/future</a:t>
            </a:r>
          </a:p>
        </p:txBody>
      </p:sp>
      <p:sp>
        <p:nvSpPr>
          <p:cNvPr id="4" name="Text Placeholder 3">
            <a:extLst>
              <a:ext uri="{FF2B5EF4-FFF2-40B4-BE49-F238E27FC236}">
                <a16:creationId xmlns:a16="http://schemas.microsoft.com/office/drawing/2014/main" id="{28C096C6-A82B-1288-610B-B4AE69A807A3}"/>
              </a:ext>
            </a:extLst>
          </p:cNvPr>
          <p:cNvSpPr>
            <a:spLocks noGrp="1"/>
          </p:cNvSpPr>
          <p:nvPr>
            <p:ph type="body" idx="1"/>
          </p:nvPr>
        </p:nvSpPr>
        <p:spPr/>
        <p:txBody>
          <a:bodyPr/>
          <a:lstStyle/>
          <a:p>
            <a:r>
              <a:rPr lang="en-US" dirty="0"/>
              <a:t>Description</a:t>
            </a:r>
          </a:p>
        </p:txBody>
      </p:sp>
      <p:sp>
        <p:nvSpPr>
          <p:cNvPr id="3" name="Content Placeholder 2"/>
          <p:cNvSpPr>
            <a:spLocks noGrp="1"/>
          </p:cNvSpPr>
          <p:nvPr>
            <p:ph sz="half" idx="2"/>
          </p:nvPr>
        </p:nvSpPr>
        <p:spPr/>
        <p:txBody>
          <a:bodyPr/>
          <a:lstStyle/>
          <a:p>
            <a:r>
              <a:t>Operation ID: getFutureEvents</a:t>
            </a:r>
          </a:p>
          <a:p>
            <a:r>
              <a:t>Parameters: page (query), size (query)</a:t>
            </a:r>
          </a:p>
          <a:p>
            <a:r>
              <a:t>Responses:</a:t>
            </a:r>
          </a:p>
          <a:p>
            <a:r>
              <a:t>  200: OK</a:t>
            </a:r>
          </a:p>
          <a:p>
            <a:endParaRPr/>
          </a:p>
        </p:txBody>
      </p:sp>
      <p:sp>
        <p:nvSpPr>
          <p:cNvPr id="9" name="Text Placeholder 4">
            <a:extLst>
              <a:ext uri="{FF2B5EF4-FFF2-40B4-BE49-F238E27FC236}">
                <a16:creationId xmlns:a16="http://schemas.microsoft.com/office/drawing/2014/main" id="{177C9840-6BFE-A0D8-E4CC-E3B87EB07A3F}"/>
              </a:ext>
            </a:extLst>
          </p:cNvPr>
          <p:cNvSpPr>
            <a:spLocks noGrp="1"/>
          </p:cNvSpPr>
          <p:nvPr>
            <p:ph type="body" sz="quarter" idx="3"/>
          </p:nvPr>
        </p:nvSpPr>
        <p:spPr>
          <a:xfrm>
            <a:off x="5088383" y="2160983"/>
            <a:ext cx="4185618" cy="576262"/>
          </a:xfrm>
        </p:spPr>
        <p:txBody>
          <a:bodyPr/>
          <a:lstStyle/>
          <a:p>
            <a:r>
              <a:rPr lang="en-US" dirty="0"/>
              <a:t>Response body </a:t>
            </a:r>
          </a:p>
        </p:txBody>
      </p:sp>
      <p:sp>
        <p:nvSpPr>
          <p:cNvPr id="10" name="Content Placeholder 5">
            <a:extLst>
              <a:ext uri="{FF2B5EF4-FFF2-40B4-BE49-F238E27FC236}">
                <a16:creationId xmlns:a16="http://schemas.microsoft.com/office/drawing/2014/main" id="{F1D1F45A-2DC5-34C2-39FA-D98F7AF2EA3D}"/>
              </a:ext>
            </a:extLst>
          </p:cNvPr>
          <p:cNvSpPr>
            <a:spLocks noGrp="1"/>
          </p:cNvSpPr>
          <p:nvPr>
            <p:ph sz="quarter" idx="4"/>
          </p:nvPr>
        </p:nvSpPr>
        <p:spPr>
          <a:xfrm>
            <a:off x="5088384" y="2737245"/>
            <a:ext cx="4185617" cy="3304117"/>
          </a:xfrm>
        </p:spPr>
        <p:txBody>
          <a:bodyPr>
            <a:normAutofit fontScale="85000" lnSpcReduction="10000"/>
          </a:bodyPr>
          <a:lstStyle/>
          <a:p>
            <a:pPr marL="0" indent="0">
              <a:buNone/>
            </a:pPr>
            <a:r>
              <a:rPr lang="en-US" dirty="0"/>
              <a:t>{</a:t>
            </a:r>
          </a:p>
          <a:p>
            <a:pPr marL="0" indent="0">
              <a:buNone/>
            </a:pPr>
            <a:r>
              <a:rPr lang="en-US" dirty="0"/>
              <a:t>  "</a:t>
            </a:r>
            <a:r>
              <a:rPr lang="en-US" dirty="0" err="1"/>
              <a:t>totalPages</a:t>
            </a:r>
            <a:r>
              <a:rPr lang="en-US" dirty="0"/>
              <a:t>": 5,</a:t>
            </a:r>
          </a:p>
          <a:p>
            <a:pPr marL="0" indent="0">
              <a:buNone/>
            </a:pPr>
            <a:r>
              <a:rPr lang="en-US" dirty="0"/>
              <a:t>  "</a:t>
            </a:r>
            <a:r>
              <a:rPr lang="en-US" dirty="0" err="1"/>
              <a:t>totalElements</a:t>
            </a:r>
            <a:r>
              <a:rPr lang="en-US" dirty="0"/>
              <a:t>": 50,</a:t>
            </a:r>
          </a:p>
          <a:p>
            <a:pPr marL="0" indent="0">
              <a:buNone/>
            </a:pPr>
            <a:r>
              <a:rPr lang="en-US" dirty="0"/>
              <a:t>  "size": 10,</a:t>
            </a:r>
          </a:p>
          <a:p>
            <a:pPr marL="0" indent="0">
              <a:buNone/>
            </a:pPr>
            <a:r>
              <a:rPr lang="en-US" dirty="0"/>
              <a:t>  "number": 1,</a:t>
            </a:r>
          </a:p>
          <a:p>
            <a:pPr marL="0" indent="0">
              <a:buNone/>
            </a:pPr>
            <a:r>
              <a:rPr lang="en-US" dirty="0"/>
              <a:t>"content": event[]</a:t>
            </a:r>
          </a:p>
          <a:p>
            <a:pPr marL="0" indent="0">
              <a:buNone/>
            </a:pPr>
            <a:r>
              <a:rPr lang="en-US" dirty="0"/>
              <a:t>  "first": true,</a:t>
            </a:r>
          </a:p>
          <a:p>
            <a:pPr marL="0" indent="0">
              <a:buNone/>
            </a:pPr>
            <a:r>
              <a:rPr lang="en-US" dirty="0"/>
              <a:t>  "last": false,</a:t>
            </a:r>
          </a:p>
          <a:p>
            <a:pPr marL="0" indent="0">
              <a:buNone/>
            </a:pPr>
            <a:r>
              <a:rPr lang="en-US" dirty="0"/>
              <a:t>  "empty": false</a:t>
            </a:r>
          </a:p>
          <a:p>
            <a:pPr marL="0" indent="0">
              <a:buNone/>
            </a:pPr>
            <a:r>
              <a:rPr lang="en-US" dirty="0"/>
              <a:t>}</a:t>
            </a:r>
          </a:p>
          <a:p>
            <a:endParaRPr lang="en-US" dirty="0"/>
          </a:p>
        </p:txBody>
      </p:sp>
    </p:spTree>
    <p:extLst>
      <p:ext uri="{BB962C8B-B14F-4D97-AF65-F5344CB8AC3E}">
        <p14:creationId xmlns:p14="http://schemas.microsoft.com/office/powerpoint/2010/main" val="1748859433"/>
      </p:ext>
    </p:extLst>
  </p:cSld>
  <p:clrMapOvr>
    <a:masterClrMapping/>
  </p:clrMapOvr>
  <p:transition spd="med">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B22F0-82EE-92B6-2EA6-6B78D0044B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04039-03CC-6DF8-8B08-EBFF07FD636A}"/>
              </a:ext>
            </a:extLst>
          </p:cNvPr>
          <p:cNvSpPr>
            <a:spLocks noGrp="1"/>
          </p:cNvSpPr>
          <p:nvPr>
            <p:ph type="title"/>
          </p:nvPr>
        </p:nvSpPr>
        <p:spPr/>
        <p:txBody>
          <a:bodyPr/>
          <a:lstStyle/>
          <a:p>
            <a:r>
              <a:rPr lang="en-US" dirty="0"/>
              <a:t>Post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6 end points</a:t>
            </a:r>
            <a:endParaRPr lang="en-US" dirty="0"/>
          </a:p>
        </p:txBody>
      </p:sp>
      <p:sp>
        <p:nvSpPr>
          <p:cNvPr id="3" name="Text Placeholder 2">
            <a:extLst>
              <a:ext uri="{FF2B5EF4-FFF2-40B4-BE49-F238E27FC236}">
                <a16:creationId xmlns:a16="http://schemas.microsoft.com/office/drawing/2014/main" id="{9591F2EB-B51C-48FB-8ED4-28C4BB90D363}"/>
              </a:ext>
            </a:extLst>
          </p:cNvPr>
          <p:cNvSpPr>
            <a:spLocks noGrp="1"/>
          </p:cNvSpPr>
          <p:nvPr>
            <p:ph type="body" sz="quarter" idx="13"/>
          </p:nvPr>
        </p:nvSpPr>
        <p:spPr/>
        <p:txBody>
          <a:bodyPr/>
          <a:lstStyle/>
          <a:p>
            <a:r>
              <a:rPr lang="en-US" dirty="0"/>
              <a:t>Base </a:t>
            </a:r>
            <a:r>
              <a:rPr lang="en-US" dirty="0" err="1"/>
              <a:t>Url</a:t>
            </a:r>
            <a:r>
              <a:rPr lang="en-US" dirty="0"/>
              <a:t> : /post</a:t>
            </a:r>
          </a:p>
        </p:txBody>
      </p:sp>
      <p:sp>
        <p:nvSpPr>
          <p:cNvPr id="4" name="Text Placeholder 3">
            <a:extLst>
              <a:ext uri="{FF2B5EF4-FFF2-40B4-BE49-F238E27FC236}">
                <a16:creationId xmlns:a16="http://schemas.microsoft.com/office/drawing/2014/main" id="{F1346E6C-F649-A1DC-D953-777D3B259811}"/>
              </a:ext>
            </a:extLst>
          </p:cNvPr>
          <p:cNvSpPr>
            <a:spLocks noGrp="1"/>
          </p:cNvSpPr>
          <p:nvPr>
            <p:ph type="body" idx="1"/>
          </p:nvPr>
        </p:nvSpPr>
        <p:spPr/>
        <p:txBody>
          <a:bodyPr/>
          <a:lstStyle/>
          <a:p>
            <a:r>
              <a:rPr lang="en-US" dirty="0"/>
              <a:t>This </a:t>
            </a:r>
            <a:r>
              <a:rPr lang="en-US" dirty="0" err="1"/>
              <a:t>url</a:t>
            </a:r>
            <a:r>
              <a:rPr lang="en-US" dirty="0"/>
              <a:t> will be used for post management</a:t>
            </a:r>
          </a:p>
        </p:txBody>
      </p:sp>
      <p:pic>
        <p:nvPicPr>
          <p:cNvPr id="6146" name="Picture 2" descr="Social media - Free social media icons">
            <a:extLst>
              <a:ext uri="{FF2B5EF4-FFF2-40B4-BE49-F238E27FC236}">
                <a16:creationId xmlns:a16="http://schemas.microsoft.com/office/drawing/2014/main" id="{35ADDE77-5FB7-02FF-23DB-45149B9F6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0271" y="609600"/>
            <a:ext cx="1775197" cy="17751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9445442"/>
      </p:ext>
    </p:extLst>
  </p:cSld>
  <p:clrMapOvr>
    <a:masterClrMapping/>
  </p:clrMapOvr>
  <p:transition spd="med">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/post/{id}</a:t>
            </a:r>
          </a:p>
        </p:txBody>
      </p:sp>
      <p:sp>
        <p:nvSpPr>
          <p:cNvPr id="3" name="Content Placeholder 2"/>
          <p:cNvSpPr>
            <a:spLocks noGrp="1"/>
          </p:cNvSpPr>
          <p:nvPr>
            <p:ph idx="1"/>
          </p:nvPr>
        </p:nvSpPr>
        <p:spPr/>
        <p:txBody>
          <a:bodyPr/>
          <a:lstStyle/>
          <a:p>
            <a:r>
              <a:t>Operation ID: getPost</a:t>
            </a:r>
          </a:p>
          <a:p>
            <a:r>
              <a:t>Parameters: id (path)</a:t>
            </a:r>
          </a:p>
          <a:p>
            <a:r>
              <a:t>Responses:</a:t>
            </a:r>
          </a:p>
          <a:p>
            <a:r>
              <a:t>  200: OK</a:t>
            </a:r>
          </a:p>
          <a:p>
            <a:endParaRPr/>
          </a:p>
        </p:txBody>
      </p:sp>
    </p:spTree>
    <p:extLst>
      <p:ext uri="{BB962C8B-B14F-4D97-AF65-F5344CB8AC3E}">
        <p14:creationId xmlns:p14="http://schemas.microsoft.com/office/powerpoint/2010/main" val="469283411"/>
      </p:ext>
    </p:extLst>
  </p:cSld>
  <p:clrMapOvr>
    <a:masterClrMapping/>
  </p:clrMapOvr>
  <p:transition spd="med">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/post/{id}</a:t>
            </a:r>
          </a:p>
        </p:txBody>
      </p:sp>
      <p:sp>
        <p:nvSpPr>
          <p:cNvPr id="3" name="Content Placeholder 2"/>
          <p:cNvSpPr>
            <a:spLocks noGrp="1"/>
          </p:cNvSpPr>
          <p:nvPr>
            <p:ph idx="1"/>
          </p:nvPr>
        </p:nvSpPr>
        <p:spPr/>
        <p:txBody>
          <a:bodyPr/>
          <a:lstStyle/>
          <a:p>
            <a:r>
              <a:t>Operation ID: updatePost</a:t>
            </a:r>
          </a:p>
          <a:p>
            <a:r>
              <a:t>Parameters: id (path)</a:t>
            </a:r>
          </a:p>
          <a:p>
            <a:r>
              <a:t>Request Body: {'application/json': {'schema': {'$ref': '#/components/schemas/Post'}}}</a:t>
            </a:r>
          </a:p>
          <a:p>
            <a:r>
              <a:t>Responses:</a:t>
            </a:r>
          </a:p>
          <a:p>
            <a:r>
              <a:t>  200: OK</a:t>
            </a:r>
          </a:p>
          <a:p>
            <a:endParaRPr/>
          </a:p>
        </p:txBody>
      </p:sp>
    </p:spTree>
    <p:extLst>
      <p:ext uri="{BB962C8B-B14F-4D97-AF65-F5344CB8AC3E}">
        <p14:creationId xmlns:p14="http://schemas.microsoft.com/office/powerpoint/2010/main" val="268369004"/>
      </p:ext>
    </p:extLst>
  </p:cSld>
  <p:clrMapOvr>
    <a:masterClrMapping/>
  </p:clrMapOvr>
  <p:transition spd="med">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/post/{id}</a:t>
            </a:r>
          </a:p>
        </p:txBody>
      </p:sp>
      <p:sp>
        <p:nvSpPr>
          <p:cNvPr id="3" name="Content Placeholder 2"/>
          <p:cNvSpPr>
            <a:spLocks noGrp="1"/>
          </p:cNvSpPr>
          <p:nvPr>
            <p:ph idx="1"/>
          </p:nvPr>
        </p:nvSpPr>
        <p:spPr/>
        <p:txBody>
          <a:bodyPr/>
          <a:lstStyle/>
          <a:p>
            <a:r>
              <a:t>Operation ID: deletePost</a:t>
            </a:r>
          </a:p>
          <a:p>
            <a:r>
              <a:t>Parameters: id (path)</a:t>
            </a:r>
          </a:p>
          <a:p>
            <a:r>
              <a:t>Responses:</a:t>
            </a:r>
          </a:p>
          <a:p>
            <a:r>
              <a:t>  200: OK</a:t>
            </a:r>
          </a:p>
          <a:p>
            <a:endParaRPr/>
          </a:p>
        </p:txBody>
      </p:sp>
    </p:spTree>
    <p:extLst>
      <p:ext uri="{BB962C8B-B14F-4D97-AF65-F5344CB8AC3E}">
        <p14:creationId xmlns:p14="http://schemas.microsoft.com/office/powerpoint/2010/main" val="2516220366"/>
      </p:ext>
    </p:extLst>
  </p:cSld>
  <p:clrMapOvr>
    <a:masterClrMapping/>
  </p:clrMapOvr>
  <p:transition spd="med">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971A7-BB99-197D-CD2E-192D34FB5E0C}"/>
              </a:ext>
            </a:extLst>
          </p:cNvPr>
          <p:cNvSpPr>
            <a:spLocks noGrp="1"/>
          </p:cNvSpPr>
          <p:nvPr>
            <p:ph type="title"/>
          </p:nvPr>
        </p:nvSpPr>
        <p:spPr/>
        <p:txBody>
          <a:bodyPr/>
          <a:lstStyle/>
          <a:p>
            <a:r>
              <a:rPr lang="en-US" dirty="0"/>
              <a:t>Our Aim : </a:t>
            </a:r>
            <a:br>
              <a:rPr lang="en-US" dirty="0"/>
            </a:br>
            <a:r>
              <a:rPr lang="en-US" dirty="0"/>
              <a:t>(for vendors)</a:t>
            </a:r>
          </a:p>
        </p:txBody>
      </p:sp>
      <p:sp>
        <p:nvSpPr>
          <p:cNvPr id="3" name="Content Placeholder 2">
            <a:extLst>
              <a:ext uri="{FF2B5EF4-FFF2-40B4-BE49-F238E27FC236}">
                <a16:creationId xmlns:a16="http://schemas.microsoft.com/office/drawing/2014/main" id="{B9633B7F-3BD7-5718-2D0E-6A8217301211}"/>
              </a:ext>
            </a:extLst>
          </p:cNvPr>
          <p:cNvSpPr>
            <a:spLocks noGrp="1"/>
          </p:cNvSpPr>
          <p:nvPr>
            <p:ph idx="1"/>
          </p:nvPr>
        </p:nvSpPr>
        <p:spPr/>
        <p:txBody>
          <a:bodyPr/>
          <a:lstStyle/>
          <a:p>
            <a:pPr marL="0" indent="0">
              <a:buNone/>
            </a:pPr>
            <a:r>
              <a:rPr lang="en-US" dirty="0"/>
              <a:t>One Stop Solution to your business:</a:t>
            </a:r>
          </a:p>
          <a:p>
            <a:r>
              <a:rPr lang="en-US" dirty="0"/>
              <a:t>1. Inventory management: Tired of keeping track of your product? Try our state of the art inventory management tool where you just insert what you are buying and selling, we will produce receipt, reports, low stock alert and summery.</a:t>
            </a:r>
          </a:p>
          <a:p>
            <a:r>
              <a:rPr lang="en-US" dirty="0"/>
              <a:t>2. E-commerce : Ready to take your business online? Congratulations. It already is. Once a product is added to your inventory, we make it online to show our cyclists, they may place an order online, we will notify you. Also be prepared for guests, cyclists are usually super friendly.</a:t>
            </a:r>
          </a:p>
          <a:p>
            <a:r>
              <a:rPr lang="en-US" dirty="0"/>
              <a:t>3. Promotions: Have you ever tried sponsorship? Look at the event board, there might be a popular event coming. Feel free to contribute, It never fails. </a:t>
            </a:r>
          </a:p>
        </p:txBody>
      </p:sp>
    </p:spTree>
    <p:extLst>
      <p:ext uri="{BB962C8B-B14F-4D97-AF65-F5344CB8AC3E}">
        <p14:creationId xmlns:p14="http://schemas.microsoft.com/office/powerpoint/2010/main" val="1387042523"/>
      </p:ext>
    </p:extLst>
  </p:cSld>
  <p:clrMapOvr>
    <a:masterClrMapping/>
  </p:clrMapOvr>
  <p:transition spd="med">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/post</a:t>
            </a:r>
          </a:p>
        </p:txBody>
      </p:sp>
      <p:sp>
        <p:nvSpPr>
          <p:cNvPr id="3" name="Content Placeholder 2"/>
          <p:cNvSpPr>
            <a:spLocks noGrp="1"/>
          </p:cNvSpPr>
          <p:nvPr>
            <p:ph idx="1"/>
          </p:nvPr>
        </p:nvSpPr>
        <p:spPr/>
        <p:txBody>
          <a:bodyPr/>
          <a:lstStyle/>
          <a:p>
            <a:r>
              <a:t>Operation ID: getPosts</a:t>
            </a:r>
          </a:p>
          <a:p>
            <a:r>
              <a:t>Parameters: page (query), size (query)</a:t>
            </a:r>
          </a:p>
          <a:p>
            <a:r>
              <a:t>Responses:</a:t>
            </a:r>
          </a:p>
          <a:p>
            <a:r>
              <a:t>  200: OK</a:t>
            </a:r>
          </a:p>
          <a:p>
            <a:endParaRPr/>
          </a:p>
        </p:txBody>
      </p:sp>
    </p:spTree>
    <p:extLst>
      <p:ext uri="{BB962C8B-B14F-4D97-AF65-F5344CB8AC3E}">
        <p14:creationId xmlns:p14="http://schemas.microsoft.com/office/powerpoint/2010/main" val="3518041659"/>
      </p:ext>
    </p:extLst>
  </p:cSld>
  <p:clrMapOvr>
    <a:masterClrMapping/>
  </p:clrMapOvr>
  <p:transition spd="med">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/post</a:t>
            </a:r>
          </a:p>
        </p:txBody>
      </p:sp>
      <p:sp>
        <p:nvSpPr>
          <p:cNvPr id="3" name="Content Placeholder 2"/>
          <p:cNvSpPr>
            <a:spLocks noGrp="1"/>
          </p:cNvSpPr>
          <p:nvPr>
            <p:ph idx="1"/>
          </p:nvPr>
        </p:nvSpPr>
        <p:spPr/>
        <p:txBody>
          <a:bodyPr/>
          <a:lstStyle/>
          <a:p>
            <a:r>
              <a:t>Operation ID: savePost</a:t>
            </a:r>
          </a:p>
          <a:p>
            <a:r>
              <a:t>Request Body: {'application/json': {'schema': {'$ref': '#/components/schemas/Post'}}}</a:t>
            </a:r>
          </a:p>
          <a:p>
            <a:r>
              <a:t>Responses:</a:t>
            </a:r>
          </a:p>
          <a:p>
            <a:r>
              <a:t>  200: OK</a:t>
            </a:r>
          </a:p>
          <a:p>
            <a:endParaRPr/>
          </a:p>
        </p:txBody>
      </p:sp>
    </p:spTree>
    <p:extLst>
      <p:ext uri="{BB962C8B-B14F-4D97-AF65-F5344CB8AC3E}">
        <p14:creationId xmlns:p14="http://schemas.microsoft.com/office/powerpoint/2010/main" val="654361266"/>
      </p:ext>
    </p:extLst>
  </p:cSld>
  <p:clrMapOvr>
    <a:masterClrMapping/>
  </p:clrMapOvr>
  <p:transition spd="med">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/post/user/{id}</a:t>
            </a:r>
          </a:p>
        </p:txBody>
      </p:sp>
      <p:sp>
        <p:nvSpPr>
          <p:cNvPr id="3" name="Content Placeholder 2"/>
          <p:cNvSpPr>
            <a:spLocks noGrp="1"/>
          </p:cNvSpPr>
          <p:nvPr>
            <p:ph idx="1"/>
          </p:nvPr>
        </p:nvSpPr>
        <p:spPr/>
        <p:txBody>
          <a:bodyPr/>
          <a:lstStyle/>
          <a:p>
            <a:r>
              <a:t>Operation ID: getPostsByUser</a:t>
            </a:r>
          </a:p>
          <a:p>
            <a:r>
              <a:t>Parameters: id (path), page (query), size (query)</a:t>
            </a:r>
          </a:p>
          <a:p>
            <a:r>
              <a:t>Responses:</a:t>
            </a:r>
          </a:p>
          <a:p>
            <a:r>
              <a:t>  200: OK</a:t>
            </a:r>
          </a:p>
          <a:p>
            <a:endParaRPr/>
          </a:p>
        </p:txBody>
      </p:sp>
    </p:spTree>
    <p:extLst>
      <p:ext uri="{BB962C8B-B14F-4D97-AF65-F5344CB8AC3E}">
        <p14:creationId xmlns:p14="http://schemas.microsoft.com/office/powerpoint/2010/main" val="2112916703"/>
      </p:ext>
    </p:extLst>
  </p:cSld>
  <p:clrMapOvr>
    <a:masterClrMapping/>
  </p:clrMapOvr>
  <p:transition spd="med">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/post/search/{name}</a:t>
            </a:r>
          </a:p>
        </p:txBody>
      </p:sp>
      <p:sp>
        <p:nvSpPr>
          <p:cNvPr id="3" name="Content Placeholder 2"/>
          <p:cNvSpPr>
            <a:spLocks noGrp="1"/>
          </p:cNvSpPr>
          <p:nvPr>
            <p:ph idx="1"/>
          </p:nvPr>
        </p:nvSpPr>
        <p:spPr/>
        <p:txBody>
          <a:bodyPr/>
          <a:lstStyle/>
          <a:p>
            <a:r>
              <a:t>Operation ID: search_1</a:t>
            </a:r>
          </a:p>
          <a:p>
            <a:r>
              <a:t>Parameters: name (path), page (query), size (query)</a:t>
            </a:r>
          </a:p>
          <a:p>
            <a:r>
              <a:t>Responses:</a:t>
            </a:r>
          </a:p>
          <a:p>
            <a:r>
              <a:t>  200: OK</a:t>
            </a:r>
          </a:p>
          <a:p>
            <a:endParaRPr/>
          </a:p>
        </p:txBody>
      </p:sp>
    </p:spTree>
    <p:extLst>
      <p:ext uri="{BB962C8B-B14F-4D97-AF65-F5344CB8AC3E}">
        <p14:creationId xmlns:p14="http://schemas.microsoft.com/office/powerpoint/2010/main" val="2328874586"/>
      </p:ext>
    </p:extLst>
  </p:cSld>
  <p:clrMapOvr>
    <a:masterClrMapping/>
  </p:clrMapOvr>
  <p:transition spd="med">
    <p:push dir="u"/>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85F6F-1A43-D3C8-19C6-B107C31B54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B218C-3954-BA5B-AB78-1AC6C4F0FACD}"/>
              </a:ext>
            </a:extLst>
          </p:cNvPr>
          <p:cNvSpPr>
            <a:spLocks noGrp="1"/>
          </p:cNvSpPr>
          <p:nvPr>
            <p:ph type="title"/>
          </p:nvPr>
        </p:nvSpPr>
        <p:spPr/>
        <p:txBody>
          <a:bodyPr/>
          <a:lstStyle/>
          <a:p>
            <a:r>
              <a:rPr lang="en-US" dirty="0"/>
              <a:t>Comment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6 end points</a:t>
            </a:r>
            <a:endParaRPr lang="en-US" dirty="0"/>
          </a:p>
        </p:txBody>
      </p:sp>
      <p:sp>
        <p:nvSpPr>
          <p:cNvPr id="3" name="Text Placeholder 2">
            <a:extLst>
              <a:ext uri="{FF2B5EF4-FFF2-40B4-BE49-F238E27FC236}">
                <a16:creationId xmlns:a16="http://schemas.microsoft.com/office/drawing/2014/main" id="{FD3D9B75-2138-CCBF-BC2E-1B83B53F4EB8}"/>
              </a:ext>
            </a:extLst>
          </p:cNvPr>
          <p:cNvSpPr>
            <a:spLocks noGrp="1"/>
          </p:cNvSpPr>
          <p:nvPr>
            <p:ph type="body" sz="quarter" idx="13"/>
          </p:nvPr>
        </p:nvSpPr>
        <p:spPr/>
        <p:txBody>
          <a:bodyPr/>
          <a:lstStyle/>
          <a:p>
            <a:r>
              <a:rPr lang="en-US" dirty="0"/>
              <a:t>Base </a:t>
            </a:r>
            <a:r>
              <a:rPr lang="en-US" dirty="0" err="1"/>
              <a:t>Url</a:t>
            </a:r>
            <a:r>
              <a:rPr lang="en-US" dirty="0"/>
              <a:t> : /comment</a:t>
            </a:r>
          </a:p>
        </p:txBody>
      </p:sp>
      <p:sp>
        <p:nvSpPr>
          <p:cNvPr id="4" name="Text Placeholder 3">
            <a:extLst>
              <a:ext uri="{FF2B5EF4-FFF2-40B4-BE49-F238E27FC236}">
                <a16:creationId xmlns:a16="http://schemas.microsoft.com/office/drawing/2014/main" id="{2D65417E-ED89-0093-5817-2882E3A2A79B}"/>
              </a:ext>
            </a:extLst>
          </p:cNvPr>
          <p:cNvSpPr>
            <a:spLocks noGrp="1"/>
          </p:cNvSpPr>
          <p:nvPr>
            <p:ph type="body" idx="1"/>
          </p:nvPr>
        </p:nvSpPr>
        <p:spPr/>
        <p:txBody>
          <a:bodyPr/>
          <a:lstStyle/>
          <a:p>
            <a:r>
              <a:rPr lang="en-US" dirty="0"/>
              <a:t>This </a:t>
            </a:r>
            <a:r>
              <a:rPr lang="en-US" dirty="0" err="1"/>
              <a:t>url</a:t>
            </a:r>
            <a:r>
              <a:rPr lang="en-US" dirty="0"/>
              <a:t> will be used for comment management on post</a:t>
            </a:r>
          </a:p>
        </p:txBody>
      </p:sp>
      <p:pic>
        <p:nvPicPr>
          <p:cNvPr id="7170" name="Picture 2" descr="Handwritten social media comment icon ...">
            <a:extLst>
              <a:ext uri="{FF2B5EF4-FFF2-40B4-BE49-F238E27FC236}">
                <a16:creationId xmlns:a16="http://schemas.microsoft.com/office/drawing/2014/main" id="{BFD1EE0E-9F04-40AD-C002-33B616EEE5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79100" y="50626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53956"/>
      </p:ext>
    </p:extLst>
  </p:cSld>
  <p:clrMapOvr>
    <a:masterClrMapping/>
  </p:clrMapOvr>
  <p:transition spd="med">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/comment/user/{userId}</a:t>
            </a:r>
          </a:p>
        </p:txBody>
      </p:sp>
      <p:sp>
        <p:nvSpPr>
          <p:cNvPr id="3" name="Content Placeholder 2"/>
          <p:cNvSpPr>
            <a:spLocks noGrp="1"/>
          </p:cNvSpPr>
          <p:nvPr>
            <p:ph idx="1"/>
          </p:nvPr>
        </p:nvSpPr>
        <p:spPr/>
        <p:txBody>
          <a:bodyPr/>
          <a:lstStyle/>
          <a:p>
            <a:r>
              <a:t>Operation ID: getCommentsByUser</a:t>
            </a:r>
          </a:p>
          <a:p>
            <a:r>
              <a:t>Parameters: userId (path), page (query), size (query)</a:t>
            </a:r>
          </a:p>
          <a:p>
            <a:r>
              <a:t>Responses:</a:t>
            </a:r>
          </a:p>
          <a:p>
            <a:r>
              <a:t>  200: OK</a:t>
            </a:r>
          </a:p>
          <a:p>
            <a:endParaRPr/>
          </a:p>
        </p:txBody>
      </p:sp>
    </p:spTree>
    <p:extLst>
      <p:ext uri="{BB962C8B-B14F-4D97-AF65-F5344CB8AC3E}">
        <p14:creationId xmlns:p14="http://schemas.microsoft.com/office/powerpoint/2010/main" val="1274164709"/>
      </p:ext>
    </p:extLst>
  </p:cSld>
  <p:clrMapOvr>
    <a:masterClrMapping/>
  </p:clrMapOvr>
  <p:transition spd="med">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/comment/post/{postId}</a:t>
            </a:r>
          </a:p>
        </p:txBody>
      </p:sp>
      <p:sp>
        <p:nvSpPr>
          <p:cNvPr id="3" name="Content Placeholder 2"/>
          <p:cNvSpPr>
            <a:spLocks noGrp="1"/>
          </p:cNvSpPr>
          <p:nvPr>
            <p:ph idx="1"/>
          </p:nvPr>
        </p:nvSpPr>
        <p:spPr/>
        <p:txBody>
          <a:bodyPr/>
          <a:lstStyle/>
          <a:p>
            <a:r>
              <a:t>Operation ID: getCommentsByPost</a:t>
            </a:r>
          </a:p>
          <a:p>
            <a:r>
              <a:t>Parameters: postId (path), page (query), size (query)</a:t>
            </a:r>
          </a:p>
          <a:p>
            <a:r>
              <a:t>Responses:</a:t>
            </a:r>
          </a:p>
          <a:p>
            <a:r>
              <a:t>  200: OK</a:t>
            </a:r>
          </a:p>
          <a:p>
            <a:endParaRPr/>
          </a:p>
        </p:txBody>
      </p:sp>
    </p:spTree>
    <p:extLst>
      <p:ext uri="{BB962C8B-B14F-4D97-AF65-F5344CB8AC3E}">
        <p14:creationId xmlns:p14="http://schemas.microsoft.com/office/powerpoint/2010/main" val="1869972201"/>
      </p:ext>
    </p:extLst>
  </p:cSld>
  <p:clrMapOvr>
    <a:masterClrMapping/>
  </p:clrMapOvr>
  <p:transition spd="med">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/comment</a:t>
            </a:r>
          </a:p>
        </p:txBody>
      </p:sp>
      <p:sp>
        <p:nvSpPr>
          <p:cNvPr id="3" name="Content Placeholder 2"/>
          <p:cNvSpPr>
            <a:spLocks noGrp="1"/>
          </p:cNvSpPr>
          <p:nvPr>
            <p:ph idx="1"/>
          </p:nvPr>
        </p:nvSpPr>
        <p:spPr/>
        <p:txBody>
          <a:bodyPr/>
          <a:lstStyle/>
          <a:p>
            <a:r>
              <a:t>Operation ID: saveComment</a:t>
            </a:r>
          </a:p>
          <a:p>
            <a:r>
              <a:t>Request Body: {'application/json': {'schema': {'$ref': '#/components/schemas/Comment'}}}</a:t>
            </a:r>
          </a:p>
          <a:p>
            <a:r>
              <a:t>Responses:</a:t>
            </a:r>
          </a:p>
          <a:p>
            <a:r>
              <a:t>  200: OK</a:t>
            </a:r>
          </a:p>
          <a:p>
            <a:endParaRPr/>
          </a:p>
        </p:txBody>
      </p:sp>
    </p:spTree>
    <p:extLst>
      <p:ext uri="{BB962C8B-B14F-4D97-AF65-F5344CB8AC3E}">
        <p14:creationId xmlns:p14="http://schemas.microsoft.com/office/powerpoint/2010/main" val="1981565653"/>
      </p:ext>
    </p:extLst>
  </p:cSld>
  <p:clrMapOvr>
    <a:masterClrMapping/>
  </p:clrMapOvr>
  <p:transition spd="med">
    <p:push dir="u"/>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/comment/{id}</a:t>
            </a:r>
          </a:p>
        </p:txBody>
      </p:sp>
      <p:sp>
        <p:nvSpPr>
          <p:cNvPr id="3" name="Content Placeholder 2"/>
          <p:cNvSpPr>
            <a:spLocks noGrp="1"/>
          </p:cNvSpPr>
          <p:nvPr>
            <p:ph idx="1"/>
          </p:nvPr>
        </p:nvSpPr>
        <p:spPr/>
        <p:txBody>
          <a:bodyPr/>
          <a:lstStyle/>
          <a:p>
            <a:r>
              <a:t>Operation ID: getComment</a:t>
            </a:r>
          </a:p>
          <a:p>
            <a:r>
              <a:t>Parameters: id (path)</a:t>
            </a:r>
          </a:p>
          <a:p>
            <a:r>
              <a:t>Responses:</a:t>
            </a:r>
          </a:p>
          <a:p>
            <a:r>
              <a:t>  200: OK</a:t>
            </a:r>
          </a:p>
          <a:p>
            <a:endParaRPr/>
          </a:p>
        </p:txBody>
      </p:sp>
    </p:spTree>
    <p:extLst>
      <p:ext uri="{BB962C8B-B14F-4D97-AF65-F5344CB8AC3E}">
        <p14:creationId xmlns:p14="http://schemas.microsoft.com/office/powerpoint/2010/main" val="4126846780"/>
      </p:ext>
    </p:extLst>
  </p:cSld>
  <p:clrMapOvr>
    <a:masterClrMapping/>
  </p:clrMapOvr>
  <p:transition spd="med">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/comment/{id}</a:t>
            </a:r>
          </a:p>
        </p:txBody>
      </p:sp>
      <p:sp>
        <p:nvSpPr>
          <p:cNvPr id="3" name="Content Placeholder 2"/>
          <p:cNvSpPr>
            <a:spLocks noGrp="1"/>
          </p:cNvSpPr>
          <p:nvPr>
            <p:ph idx="1"/>
          </p:nvPr>
        </p:nvSpPr>
        <p:spPr/>
        <p:txBody>
          <a:bodyPr/>
          <a:lstStyle/>
          <a:p>
            <a:r>
              <a:t>Operation ID: updateComment</a:t>
            </a:r>
          </a:p>
          <a:p>
            <a:r>
              <a:t>Parameters: id (path)</a:t>
            </a:r>
          </a:p>
          <a:p>
            <a:r>
              <a:t>Request Body: {'application/json': {'schema': {'$ref': '#/components/schemas/Comment'}}}</a:t>
            </a:r>
          </a:p>
          <a:p>
            <a:r>
              <a:t>Responses:</a:t>
            </a:r>
          </a:p>
          <a:p>
            <a:r>
              <a:t>  200: OK</a:t>
            </a:r>
          </a:p>
          <a:p>
            <a:endParaRPr/>
          </a:p>
        </p:txBody>
      </p:sp>
    </p:spTree>
    <p:extLst>
      <p:ext uri="{BB962C8B-B14F-4D97-AF65-F5344CB8AC3E}">
        <p14:creationId xmlns:p14="http://schemas.microsoft.com/office/powerpoint/2010/main" val="3322207801"/>
      </p:ext>
    </p:extLst>
  </p:cSld>
  <p:clrMapOvr>
    <a:masterClrMapping/>
  </p:clrMapOvr>
  <p:transition spd="med">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87C4-8372-5FA7-71BB-D5393363E81E}"/>
              </a:ext>
            </a:extLst>
          </p:cNvPr>
          <p:cNvSpPr>
            <a:spLocks noGrp="1"/>
          </p:cNvSpPr>
          <p:nvPr>
            <p:ph type="title"/>
          </p:nvPr>
        </p:nvSpPr>
        <p:spPr/>
        <p:txBody>
          <a:bodyPr/>
          <a:lstStyle/>
          <a:p>
            <a:r>
              <a:rPr lang="en-US" dirty="0"/>
              <a:t>Our Aim : </a:t>
            </a:r>
            <a:br>
              <a:rPr lang="en-US" dirty="0"/>
            </a:br>
            <a:r>
              <a:rPr lang="en-US" dirty="0"/>
              <a:t>(for independent business owner)</a:t>
            </a:r>
          </a:p>
        </p:txBody>
      </p:sp>
      <p:sp>
        <p:nvSpPr>
          <p:cNvPr id="3" name="Content Placeholder 2">
            <a:extLst>
              <a:ext uri="{FF2B5EF4-FFF2-40B4-BE49-F238E27FC236}">
                <a16:creationId xmlns:a16="http://schemas.microsoft.com/office/drawing/2014/main" id="{613A9734-9876-8DC4-DC09-03CA66E4AD5C}"/>
              </a:ext>
            </a:extLst>
          </p:cNvPr>
          <p:cNvSpPr>
            <a:spLocks noGrp="1"/>
          </p:cNvSpPr>
          <p:nvPr>
            <p:ph idx="1"/>
          </p:nvPr>
        </p:nvSpPr>
        <p:spPr/>
        <p:txBody>
          <a:bodyPr/>
          <a:lstStyle/>
          <a:p>
            <a:pPr marL="0" indent="0">
              <a:buNone/>
            </a:pPr>
            <a:r>
              <a:rPr lang="en-US" dirty="0"/>
              <a:t>Product Delivery:</a:t>
            </a:r>
          </a:p>
          <a:p>
            <a:r>
              <a:rPr lang="en-US" dirty="0"/>
              <a:t>Are you looking for reliable responsible delivery partner? Try out our Riders,</a:t>
            </a:r>
          </a:p>
          <a:p>
            <a:pPr>
              <a:buFont typeface="+mj-lt"/>
              <a:buAutoNum type="arabicPeriod"/>
            </a:pPr>
            <a:r>
              <a:rPr lang="en-US" dirty="0"/>
              <a:t>We are always on time.</a:t>
            </a:r>
          </a:p>
          <a:p>
            <a:pPr>
              <a:buFont typeface="+mj-lt"/>
              <a:buAutoNum type="arabicPeriod"/>
            </a:pPr>
            <a:r>
              <a:rPr lang="en-US" dirty="0"/>
              <a:t>Never fail.</a:t>
            </a:r>
          </a:p>
          <a:p>
            <a:pPr>
              <a:buFont typeface="+mj-lt"/>
              <a:buAutoNum type="arabicPeriod"/>
            </a:pPr>
            <a:r>
              <a:rPr lang="en-US" dirty="0"/>
              <a:t>Responsible if anything goes wrong.</a:t>
            </a:r>
          </a:p>
          <a:p>
            <a:pPr>
              <a:buFont typeface="+mj-lt"/>
              <a:buAutoNum type="arabicPeriod"/>
            </a:pPr>
            <a:r>
              <a:rPr lang="en-US" dirty="0"/>
              <a:t>On day payment.</a:t>
            </a:r>
          </a:p>
          <a:p>
            <a:pPr>
              <a:buFont typeface="+mj-lt"/>
              <a:buAutoNum type="arabicPeriod"/>
            </a:pPr>
            <a:r>
              <a:rPr lang="en-US" dirty="0"/>
              <a:t>One to one communication with you and rider, no third party included</a:t>
            </a:r>
          </a:p>
          <a:p>
            <a:r>
              <a:rPr lang="en-US" dirty="0"/>
              <a:t>Just list a parcel and our bike messenger will communicate with you.</a:t>
            </a:r>
          </a:p>
        </p:txBody>
      </p:sp>
    </p:spTree>
    <p:extLst>
      <p:ext uri="{BB962C8B-B14F-4D97-AF65-F5344CB8AC3E}">
        <p14:creationId xmlns:p14="http://schemas.microsoft.com/office/powerpoint/2010/main" val="3030167089"/>
      </p:ext>
    </p:extLst>
  </p:cSld>
  <p:clrMapOvr>
    <a:masterClrMapping/>
  </p:clrMapOvr>
  <p:transition spd="med">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/comment/{id}</a:t>
            </a:r>
          </a:p>
        </p:txBody>
      </p:sp>
      <p:sp>
        <p:nvSpPr>
          <p:cNvPr id="3" name="Content Placeholder 2"/>
          <p:cNvSpPr>
            <a:spLocks noGrp="1"/>
          </p:cNvSpPr>
          <p:nvPr>
            <p:ph idx="1"/>
          </p:nvPr>
        </p:nvSpPr>
        <p:spPr/>
        <p:txBody>
          <a:bodyPr/>
          <a:lstStyle/>
          <a:p>
            <a:r>
              <a:t>Operation ID: deleteComment</a:t>
            </a:r>
          </a:p>
          <a:p>
            <a:r>
              <a:t>Parameters: id (path)</a:t>
            </a:r>
          </a:p>
          <a:p>
            <a:r>
              <a:t>Responses:</a:t>
            </a:r>
          </a:p>
          <a:p>
            <a:r>
              <a:t>  200: OK</a:t>
            </a:r>
          </a:p>
          <a:p>
            <a:endParaRPr/>
          </a:p>
        </p:txBody>
      </p:sp>
    </p:spTree>
    <p:extLst>
      <p:ext uri="{BB962C8B-B14F-4D97-AF65-F5344CB8AC3E}">
        <p14:creationId xmlns:p14="http://schemas.microsoft.com/office/powerpoint/2010/main" val="2511689522"/>
      </p:ext>
    </p:extLst>
  </p:cSld>
  <p:clrMapOvr>
    <a:masterClrMapping/>
  </p:clrMapOvr>
  <p:transition spd="med">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93A24-C4EE-9D33-FF67-1F20C921A2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C1458-B64B-27BE-62B0-F119D0FF5516}"/>
              </a:ext>
            </a:extLst>
          </p:cNvPr>
          <p:cNvSpPr>
            <a:spLocks noGrp="1"/>
          </p:cNvSpPr>
          <p:nvPr>
            <p:ph type="title"/>
          </p:nvPr>
        </p:nvSpPr>
        <p:spPr/>
        <p:txBody>
          <a:bodyPr/>
          <a:lstStyle/>
          <a:p>
            <a:r>
              <a:rPr lang="en-US" dirty="0"/>
              <a:t>Product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6 end points</a:t>
            </a:r>
            <a:endParaRPr lang="en-US" dirty="0"/>
          </a:p>
        </p:txBody>
      </p:sp>
      <p:sp>
        <p:nvSpPr>
          <p:cNvPr id="3" name="Text Placeholder 2">
            <a:extLst>
              <a:ext uri="{FF2B5EF4-FFF2-40B4-BE49-F238E27FC236}">
                <a16:creationId xmlns:a16="http://schemas.microsoft.com/office/drawing/2014/main" id="{E5734D22-D6EB-7BC6-7981-EA2CF5AC33C6}"/>
              </a:ext>
            </a:extLst>
          </p:cNvPr>
          <p:cNvSpPr>
            <a:spLocks noGrp="1"/>
          </p:cNvSpPr>
          <p:nvPr>
            <p:ph type="body" sz="quarter" idx="13"/>
          </p:nvPr>
        </p:nvSpPr>
        <p:spPr>
          <a:xfrm>
            <a:off x="677332" y="4013200"/>
            <a:ext cx="8596669" cy="514248"/>
          </a:xfrm>
        </p:spPr>
        <p:txBody>
          <a:bodyPr/>
          <a:lstStyle/>
          <a:p>
            <a:r>
              <a:rPr lang="en-US" dirty="0"/>
              <a:t>Base </a:t>
            </a:r>
            <a:r>
              <a:rPr lang="en-US" dirty="0" err="1"/>
              <a:t>Url</a:t>
            </a:r>
            <a:r>
              <a:rPr lang="en-US" dirty="0"/>
              <a:t> : /product</a:t>
            </a:r>
          </a:p>
        </p:txBody>
      </p:sp>
      <p:sp>
        <p:nvSpPr>
          <p:cNvPr id="4" name="Text Placeholder 3">
            <a:extLst>
              <a:ext uri="{FF2B5EF4-FFF2-40B4-BE49-F238E27FC236}">
                <a16:creationId xmlns:a16="http://schemas.microsoft.com/office/drawing/2014/main" id="{6AC8E868-EB27-D097-6A7C-A81C4BEA3367}"/>
              </a:ext>
            </a:extLst>
          </p:cNvPr>
          <p:cNvSpPr>
            <a:spLocks noGrp="1"/>
          </p:cNvSpPr>
          <p:nvPr>
            <p:ph type="body" idx="1"/>
          </p:nvPr>
        </p:nvSpPr>
        <p:spPr/>
        <p:txBody>
          <a:bodyPr/>
          <a:lstStyle/>
          <a:p>
            <a:r>
              <a:rPr lang="en-US" dirty="0"/>
              <a:t>This </a:t>
            </a:r>
            <a:r>
              <a:rPr lang="en-US" dirty="0" err="1"/>
              <a:t>url</a:t>
            </a:r>
            <a:r>
              <a:rPr lang="en-US" dirty="0"/>
              <a:t> will be used for product management</a:t>
            </a:r>
          </a:p>
        </p:txBody>
      </p:sp>
      <p:pic>
        <p:nvPicPr>
          <p:cNvPr id="9224" name="Picture 8" descr="Shop Logo Images – Browse 1,510,983 ...">
            <a:extLst>
              <a:ext uri="{FF2B5EF4-FFF2-40B4-BE49-F238E27FC236}">
                <a16:creationId xmlns:a16="http://schemas.microsoft.com/office/drawing/2014/main" id="{54BF5FB8-49BD-4E55-C1BD-9583B17C5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6093" y="609600"/>
            <a:ext cx="2619375" cy="17430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214558"/>
      </p:ext>
    </p:extLst>
  </p:cSld>
  <p:clrMapOvr>
    <a:masterClrMapping/>
  </p:clrMapOvr>
  <p:transition spd="med">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/product/{id}</a:t>
            </a:r>
          </a:p>
        </p:txBody>
      </p:sp>
      <p:sp>
        <p:nvSpPr>
          <p:cNvPr id="3" name="Content Placeholder 2"/>
          <p:cNvSpPr>
            <a:spLocks noGrp="1"/>
          </p:cNvSpPr>
          <p:nvPr>
            <p:ph idx="1"/>
          </p:nvPr>
        </p:nvSpPr>
        <p:spPr/>
        <p:txBody>
          <a:bodyPr/>
          <a:lstStyle/>
          <a:p>
            <a:r>
              <a:t>Operation ID: getById</a:t>
            </a:r>
          </a:p>
          <a:p>
            <a:r>
              <a:t>Parameters: id (path)</a:t>
            </a:r>
          </a:p>
          <a:p>
            <a:r>
              <a:t>Responses:</a:t>
            </a:r>
          </a:p>
          <a:p>
            <a:r>
              <a:t>  200: OK</a:t>
            </a:r>
          </a:p>
          <a:p>
            <a:endParaRPr/>
          </a:p>
        </p:txBody>
      </p:sp>
    </p:spTree>
    <p:extLst>
      <p:ext uri="{BB962C8B-B14F-4D97-AF65-F5344CB8AC3E}">
        <p14:creationId xmlns:p14="http://schemas.microsoft.com/office/powerpoint/2010/main" val="2279418033"/>
      </p:ext>
    </p:extLst>
  </p:cSld>
  <p:clrMapOvr>
    <a:masterClrMapping/>
  </p:clrMapOvr>
  <p:transition spd="med">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/product/{id}</a:t>
            </a:r>
          </a:p>
        </p:txBody>
      </p:sp>
      <p:sp>
        <p:nvSpPr>
          <p:cNvPr id="3" name="Content Placeholder 2"/>
          <p:cNvSpPr>
            <a:spLocks noGrp="1"/>
          </p:cNvSpPr>
          <p:nvPr>
            <p:ph idx="1"/>
          </p:nvPr>
        </p:nvSpPr>
        <p:spPr/>
        <p:txBody>
          <a:bodyPr/>
          <a:lstStyle/>
          <a:p>
            <a:r>
              <a:t>Operation ID: update</a:t>
            </a:r>
          </a:p>
          <a:p>
            <a:r>
              <a:t>Parameters: id (path)</a:t>
            </a:r>
          </a:p>
          <a:p>
            <a:r>
              <a:t>Request Body: {'application/json': {'schema': {'$ref': '#/components/schemas/Product'}}}</a:t>
            </a:r>
          </a:p>
          <a:p>
            <a:r>
              <a:t>Responses:</a:t>
            </a:r>
          </a:p>
          <a:p>
            <a:r>
              <a:t>  200: OK</a:t>
            </a:r>
          </a:p>
          <a:p>
            <a:endParaRPr/>
          </a:p>
        </p:txBody>
      </p:sp>
    </p:spTree>
    <p:extLst>
      <p:ext uri="{BB962C8B-B14F-4D97-AF65-F5344CB8AC3E}">
        <p14:creationId xmlns:p14="http://schemas.microsoft.com/office/powerpoint/2010/main" val="3806954865"/>
      </p:ext>
    </p:extLst>
  </p:cSld>
  <p:clrMapOvr>
    <a:masterClrMapping/>
  </p:clrMapOvr>
  <p:transition spd="med">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/product/{id}</a:t>
            </a:r>
          </a:p>
        </p:txBody>
      </p:sp>
      <p:sp>
        <p:nvSpPr>
          <p:cNvPr id="3" name="Content Placeholder 2"/>
          <p:cNvSpPr>
            <a:spLocks noGrp="1"/>
          </p:cNvSpPr>
          <p:nvPr>
            <p:ph idx="1"/>
          </p:nvPr>
        </p:nvSpPr>
        <p:spPr/>
        <p:txBody>
          <a:bodyPr/>
          <a:lstStyle/>
          <a:p>
            <a:r>
              <a:t>Operation ID: delete</a:t>
            </a:r>
          </a:p>
          <a:p>
            <a:r>
              <a:t>Parameters: id (path)</a:t>
            </a:r>
          </a:p>
          <a:p>
            <a:r>
              <a:t>Responses:</a:t>
            </a:r>
          </a:p>
          <a:p>
            <a:r>
              <a:t>  200: OK</a:t>
            </a:r>
          </a:p>
          <a:p>
            <a:endParaRPr/>
          </a:p>
        </p:txBody>
      </p:sp>
    </p:spTree>
    <p:extLst>
      <p:ext uri="{BB962C8B-B14F-4D97-AF65-F5344CB8AC3E}">
        <p14:creationId xmlns:p14="http://schemas.microsoft.com/office/powerpoint/2010/main" val="2631976379"/>
      </p:ext>
    </p:extLst>
  </p:cSld>
  <p:clrMapOvr>
    <a:masterClrMapping/>
  </p:clrMapOvr>
  <p:transition spd="med">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/product/new</a:t>
            </a:r>
          </a:p>
        </p:txBody>
      </p:sp>
      <p:sp>
        <p:nvSpPr>
          <p:cNvPr id="3" name="Content Placeholder 2"/>
          <p:cNvSpPr>
            <a:spLocks noGrp="1"/>
          </p:cNvSpPr>
          <p:nvPr>
            <p:ph idx="1"/>
          </p:nvPr>
        </p:nvSpPr>
        <p:spPr/>
        <p:txBody>
          <a:bodyPr/>
          <a:lstStyle/>
          <a:p>
            <a:r>
              <a:t>Operation ID: add</a:t>
            </a:r>
          </a:p>
          <a:p>
            <a:r>
              <a:t>Request Body: {'application/json': {'schema': {'$ref': '#/components/schemas/Product'}}}</a:t>
            </a:r>
          </a:p>
          <a:p>
            <a:r>
              <a:t>Responses:</a:t>
            </a:r>
          </a:p>
          <a:p>
            <a:r>
              <a:t>  200: OK</a:t>
            </a:r>
          </a:p>
          <a:p>
            <a:endParaRPr/>
          </a:p>
        </p:txBody>
      </p:sp>
    </p:spTree>
    <p:extLst>
      <p:ext uri="{BB962C8B-B14F-4D97-AF65-F5344CB8AC3E}">
        <p14:creationId xmlns:p14="http://schemas.microsoft.com/office/powerpoint/2010/main" val="701361521"/>
      </p:ext>
    </p:extLst>
  </p:cSld>
  <p:clrMapOvr>
    <a:masterClrMapping/>
  </p:clrMapOvr>
  <p:transition spd="med">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/product</a:t>
            </a:r>
          </a:p>
        </p:txBody>
      </p:sp>
      <p:sp>
        <p:nvSpPr>
          <p:cNvPr id="3" name="Content Placeholder 2"/>
          <p:cNvSpPr>
            <a:spLocks noGrp="1"/>
          </p:cNvSpPr>
          <p:nvPr>
            <p:ph idx="1"/>
          </p:nvPr>
        </p:nvSpPr>
        <p:spPr/>
        <p:txBody>
          <a:bodyPr/>
          <a:lstStyle/>
          <a:p>
            <a:r>
              <a:t>Operation ID: getProducts</a:t>
            </a:r>
          </a:p>
          <a:p>
            <a:r>
              <a:t>Parameters: page (query), size (query)</a:t>
            </a:r>
          </a:p>
          <a:p>
            <a:r>
              <a:t>Responses:</a:t>
            </a:r>
          </a:p>
          <a:p>
            <a:r>
              <a:t>  200: OK</a:t>
            </a:r>
          </a:p>
          <a:p>
            <a:endParaRPr/>
          </a:p>
        </p:txBody>
      </p:sp>
    </p:spTree>
    <p:extLst>
      <p:ext uri="{BB962C8B-B14F-4D97-AF65-F5344CB8AC3E}">
        <p14:creationId xmlns:p14="http://schemas.microsoft.com/office/powerpoint/2010/main" val="2851793560"/>
      </p:ext>
    </p:extLst>
  </p:cSld>
  <p:clrMapOvr>
    <a:masterClrMapping/>
  </p:clrMapOvr>
  <p:transition spd="med">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/product/search/{name}</a:t>
            </a:r>
          </a:p>
        </p:txBody>
      </p:sp>
      <p:sp>
        <p:nvSpPr>
          <p:cNvPr id="3" name="Content Placeholder 2"/>
          <p:cNvSpPr>
            <a:spLocks noGrp="1"/>
          </p:cNvSpPr>
          <p:nvPr>
            <p:ph idx="1"/>
          </p:nvPr>
        </p:nvSpPr>
        <p:spPr/>
        <p:txBody>
          <a:bodyPr/>
          <a:lstStyle/>
          <a:p>
            <a:r>
              <a:t>Operation ID: search</a:t>
            </a:r>
          </a:p>
          <a:p>
            <a:r>
              <a:t>Parameters: name (path), page (query), size (query)</a:t>
            </a:r>
          </a:p>
          <a:p>
            <a:r>
              <a:t>Responses:</a:t>
            </a:r>
          </a:p>
          <a:p>
            <a:r>
              <a:t>  200: OK</a:t>
            </a:r>
          </a:p>
          <a:p>
            <a:endParaRPr/>
          </a:p>
        </p:txBody>
      </p:sp>
    </p:spTree>
    <p:extLst>
      <p:ext uri="{BB962C8B-B14F-4D97-AF65-F5344CB8AC3E}">
        <p14:creationId xmlns:p14="http://schemas.microsoft.com/office/powerpoint/2010/main" val="3266020111"/>
      </p:ext>
    </p:extLst>
  </p:cSld>
  <p:clrMapOvr>
    <a:masterClrMapping/>
  </p:clrMapOvr>
  <p:transition spd="med">
    <p:push di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9F78D-B251-F7AB-46F3-FC6F8B567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E64D95-9091-093A-914C-EE134A86C2DF}"/>
              </a:ext>
            </a:extLst>
          </p:cNvPr>
          <p:cNvSpPr>
            <a:spLocks noGrp="1"/>
          </p:cNvSpPr>
          <p:nvPr>
            <p:ph type="title"/>
          </p:nvPr>
        </p:nvSpPr>
        <p:spPr/>
        <p:txBody>
          <a:bodyPr/>
          <a:lstStyle/>
          <a:p>
            <a:r>
              <a:rPr lang="en-US" dirty="0"/>
              <a:t>Cart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6 end points</a:t>
            </a:r>
            <a:endParaRPr lang="en-US" dirty="0"/>
          </a:p>
        </p:txBody>
      </p:sp>
      <p:sp>
        <p:nvSpPr>
          <p:cNvPr id="3" name="Text Placeholder 2">
            <a:extLst>
              <a:ext uri="{FF2B5EF4-FFF2-40B4-BE49-F238E27FC236}">
                <a16:creationId xmlns:a16="http://schemas.microsoft.com/office/drawing/2014/main" id="{42B2B22C-0783-30B6-1BB2-3847F4928F5C}"/>
              </a:ext>
            </a:extLst>
          </p:cNvPr>
          <p:cNvSpPr>
            <a:spLocks noGrp="1"/>
          </p:cNvSpPr>
          <p:nvPr>
            <p:ph type="body" sz="quarter" idx="13"/>
          </p:nvPr>
        </p:nvSpPr>
        <p:spPr/>
        <p:txBody>
          <a:bodyPr/>
          <a:lstStyle/>
          <a:p>
            <a:r>
              <a:rPr lang="en-US" dirty="0"/>
              <a:t>Base </a:t>
            </a:r>
            <a:r>
              <a:rPr lang="en-US" dirty="0" err="1"/>
              <a:t>Url</a:t>
            </a:r>
            <a:r>
              <a:rPr lang="en-US" dirty="0"/>
              <a:t> : /cart</a:t>
            </a:r>
          </a:p>
        </p:txBody>
      </p:sp>
      <p:sp>
        <p:nvSpPr>
          <p:cNvPr id="4" name="Text Placeholder 3">
            <a:extLst>
              <a:ext uri="{FF2B5EF4-FFF2-40B4-BE49-F238E27FC236}">
                <a16:creationId xmlns:a16="http://schemas.microsoft.com/office/drawing/2014/main" id="{3CB64C0C-3286-D160-EEF1-3B9437EC427E}"/>
              </a:ext>
            </a:extLst>
          </p:cNvPr>
          <p:cNvSpPr>
            <a:spLocks noGrp="1"/>
          </p:cNvSpPr>
          <p:nvPr>
            <p:ph type="body" idx="1"/>
          </p:nvPr>
        </p:nvSpPr>
        <p:spPr/>
        <p:txBody>
          <a:bodyPr/>
          <a:lstStyle/>
          <a:p>
            <a:r>
              <a:rPr lang="en-US" dirty="0"/>
              <a:t>This </a:t>
            </a:r>
            <a:r>
              <a:rPr lang="en-US" dirty="0" err="1"/>
              <a:t>url</a:t>
            </a:r>
            <a:r>
              <a:rPr lang="en-US" dirty="0"/>
              <a:t> will be used for cart management</a:t>
            </a:r>
          </a:p>
        </p:txBody>
      </p:sp>
      <p:pic>
        <p:nvPicPr>
          <p:cNvPr id="8196" name="Picture 4" descr="shop logo Template | PosterMyWall">
            <a:extLst>
              <a:ext uri="{FF2B5EF4-FFF2-40B4-BE49-F238E27FC236}">
                <a16:creationId xmlns:a16="http://schemas.microsoft.com/office/drawing/2014/main" id="{653D74D1-F9C6-ADFD-515F-C0072C94626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885" b="39796"/>
          <a:stretch/>
        </p:blipFill>
        <p:spPr bwMode="auto">
          <a:xfrm>
            <a:off x="6295919" y="1000741"/>
            <a:ext cx="2978082" cy="1498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044842"/>
      </p:ext>
    </p:extLst>
  </p:cSld>
  <p:clrMapOvr>
    <a:masterClrMapping/>
  </p:clrMapOvr>
  <p:transition spd="med">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/carts/{id}</a:t>
            </a:r>
          </a:p>
        </p:txBody>
      </p:sp>
      <p:sp>
        <p:nvSpPr>
          <p:cNvPr id="3" name="Content Placeholder 2"/>
          <p:cNvSpPr>
            <a:spLocks noGrp="1"/>
          </p:cNvSpPr>
          <p:nvPr>
            <p:ph idx="1"/>
          </p:nvPr>
        </p:nvSpPr>
        <p:spPr/>
        <p:txBody>
          <a:bodyPr/>
          <a:lstStyle/>
          <a:p>
            <a:r>
              <a:t>Operation ID: getCartById</a:t>
            </a:r>
          </a:p>
          <a:p>
            <a:r>
              <a:t>Parameters: id (path)</a:t>
            </a:r>
          </a:p>
          <a:p>
            <a:r>
              <a:t>Responses:</a:t>
            </a:r>
          </a:p>
          <a:p>
            <a:r>
              <a:t>  200: OK</a:t>
            </a:r>
          </a:p>
          <a:p>
            <a:endParaRPr/>
          </a:p>
        </p:txBody>
      </p:sp>
    </p:spTree>
    <p:extLst>
      <p:ext uri="{BB962C8B-B14F-4D97-AF65-F5344CB8AC3E}">
        <p14:creationId xmlns:p14="http://schemas.microsoft.com/office/powerpoint/2010/main" val="2703651843"/>
      </p:ext>
    </p:extLst>
  </p:cSld>
  <p:clrMapOvr>
    <a:masterClrMapping/>
  </p:clrMapOvr>
  <p:transition spd="med">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3C72-00C9-18F0-08CC-C6D06AC6DB09}"/>
              </a:ext>
            </a:extLst>
          </p:cNvPr>
          <p:cNvSpPr>
            <a:spLocks noGrp="1"/>
          </p:cNvSpPr>
          <p:nvPr>
            <p:ph type="title"/>
          </p:nvPr>
        </p:nvSpPr>
        <p:spPr/>
        <p:txBody>
          <a:bodyPr/>
          <a:lstStyle/>
          <a:p>
            <a:r>
              <a:rPr lang="en-US" dirty="0"/>
              <a:t>Backend API:</a:t>
            </a:r>
          </a:p>
        </p:txBody>
      </p:sp>
      <p:sp>
        <p:nvSpPr>
          <p:cNvPr id="3" name="Text Placeholder 2">
            <a:extLst>
              <a:ext uri="{FF2B5EF4-FFF2-40B4-BE49-F238E27FC236}">
                <a16:creationId xmlns:a16="http://schemas.microsoft.com/office/drawing/2014/main" id="{E71363BC-C371-11DA-C5EB-9E798E14C3DF}"/>
              </a:ext>
            </a:extLst>
          </p:cNvPr>
          <p:cNvSpPr>
            <a:spLocks noGrp="1"/>
          </p:cNvSpPr>
          <p:nvPr>
            <p:ph type="body" idx="1"/>
          </p:nvPr>
        </p:nvSpPr>
        <p:spPr/>
        <p:txBody>
          <a:bodyPr/>
          <a:lstStyle/>
          <a:p>
            <a:r>
              <a:rPr lang="en-US" dirty="0"/>
              <a:t>Secured with Spring security</a:t>
            </a:r>
          </a:p>
          <a:p>
            <a:r>
              <a:rPr lang="en-US" dirty="0"/>
              <a:t>13 controllers, 75 end points</a:t>
            </a:r>
          </a:p>
        </p:txBody>
      </p:sp>
      <p:pic>
        <p:nvPicPr>
          <p:cNvPr id="1028" name="Picture 4" descr="JPA &amp; Spring Boot ...">
            <a:extLst>
              <a:ext uri="{FF2B5EF4-FFF2-40B4-BE49-F238E27FC236}">
                <a16:creationId xmlns:a16="http://schemas.microsoft.com/office/drawing/2014/main" id="{27FFAE74-8148-D700-D932-B87AAEEEA2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5" y="1470152"/>
            <a:ext cx="4000500"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4272653"/>
      </p:ext>
    </p:extLst>
  </p:cSld>
  <p:clrMapOvr>
    <a:masterClrMapping/>
  </p:clrMapOvr>
  <p:transition spd="med">
    <p:push dir="u"/>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/carts/{id}</a:t>
            </a:r>
          </a:p>
        </p:txBody>
      </p:sp>
      <p:sp>
        <p:nvSpPr>
          <p:cNvPr id="3" name="Content Placeholder 2"/>
          <p:cNvSpPr>
            <a:spLocks noGrp="1"/>
          </p:cNvSpPr>
          <p:nvPr>
            <p:ph idx="1"/>
          </p:nvPr>
        </p:nvSpPr>
        <p:spPr/>
        <p:txBody>
          <a:bodyPr/>
          <a:lstStyle/>
          <a:p>
            <a:r>
              <a:t>Operation ID: updateCart</a:t>
            </a:r>
          </a:p>
          <a:p>
            <a:r>
              <a:t>Parameters: id (path)</a:t>
            </a:r>
          </a:p>
          <a:p>
            <a:r>
              <a:t>Request Body: {'application/json': {'schema': {'$ref': '#/components/schemas/Cart'}}}</a:t>
            </a:r>
          </a:p>
          <a:p>
            <a:r>
              <a:t>Responses:</a:t>
            </a:r>
          </a:p>
          <a:p>
            <a:r>
              <a:t>  200: OK</a:t>
            </a:r>
          </a:p>
          <a:p>
            <a:endParaRPr/>
          </a:p>
        </p:txBody>
      </p:sp>
    </p:spTree>
    <p:extLst>
      <p:ext uri="{BB962C8B-B14F-4D97-AF65-F5344CB8AC3E}">
        <p14:creationId xmlns:p14="http://schemas.microsoft.com/office/powerpoint/2010/main" val="3016181263"/>
      </p:ext>
    </p:extLst>
  </p:cSld>
  <p:clrMapOvr>
    <a:masterClrMapping/>
  </p:clrMapOvr>
  <p:transition spd="med">
    <p:push di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/carts/{id}</a:t>
            </a:r>
          </a:p>
        </p:txBody>
      </p:sp>
      <p:sp>
        <p:nvSpPr>
          <p:cNvPr id="3" name="Content Placeholder 2"/>
          <p:cNvSpPr>
            <a:spLocks noGrp="1"/>
          </p:cNvSpPr>
          <p:nvPr>
            <p:ph idx="1"/>
          </p:nvPr>
        </p:nvSpPr>
        <p:spPr/>
        <p:txBody>
          <a:bodyPr/>
          <a:lstStyle/>
          <a:p>
            <a:r>
              <a:t>Operation ID: deleteCart</a:t>
            </a:r>
          </a:p>
          <a:p>
            <a:r>
              <a:t>Parameters: id (path)</a:t>
            </a:r>
          </a:p>
          <a:p>
            <a:r>
              <a:t>Responses:</a:t>
            </a:r>
          </a:p>
          <a:p>
            <a:r>
              <a:t>  200: OK</a:t>
            </a:r>
          </a:p>
          <a:p>
            <a:endParaRPr/>
          </a:p>
        </p:txBody>
      </p:sp>
    </p:spTree>
    <p:extLst>
      <p:ext uri="{BB962C8B-B14F-4D97-AF65-F5344CB8AC3E}">
        <p14:creationId xmlns:p14="http://schemas.microsoft.com/office/powerpoint/2010/main" val="3819933472"/>
      </p:ext>
    </p:extLst>
  </p:cSld>
  <p:clrMapOvr>
    <a:masterClrMapping/>
  </p:clrMapOvr>
  <p:transition spd="med">
    <p:push dir="u"/>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/carts/user/{userId}</a:t>
            </a:r>
          </a:p>
        </p:txBody>
      </p:sp>
      <p:sp>
        <p:nvSpPr>
          <p:cNvPr id="3" name="Content Placeholder 2"/>
          <p:cNvSpPr>
            <a:spLocks noGrp="1"/>
          </p:cNvSpPr>
          <p:nvPr>
            <p:ph idx="1"/>
          </p:nvPr>
        </p:nvSpPr>
        <p:spPr/>
        <p:txBody>
          <a:bodyPr/>
          <a:lstStyle/>
          <a:p>
            <a:r>
              <a:t>Operation ID: getCartByUser</a:t>
            </a:r>
          </a:p>
          <a:p>
            <a:r>
              <a:t>Parameters: userId (path)</a:t>
            </a:r>
          </a:p>
          <a:p>
            <a:r>
              <a:t>Responses:</a:t>
            </a:r>
          </a:p>
          <a:p>
            <a:r>
              <a:t>  200: OK</a:t>
            </a:r>
          </a:p>
          <a:p>
            <a:endParaRPr/>
          </a:p>
        </p:txBody>
      </p:sp>
    </p:spTree>
    <p:extLst>
      <p:ext uri="{BB962C8B-B14F-4D97-AF65-F5344CB8AC3E}">
        <p14:creationId xmlns:p14="http://schemas.microsoft.com/office/powerpoint/2010/main" val="3110327375"/>
      </p:ext>
    </p:extLst>
  </p:cSld>
  <p:clrMapOvr>
    <a:masterClrMapping/>
  </p:clrMapOvr>
  <p:transition spd="med">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/carts</a:t>
            </a:r>
          </a:p>
        </p:txBody>
      </p:sp>
      <p:sp>
        <p:nvSpPr>
          <p:cNvPr id="3" name="Content Placeholder 2"/>
          <p:cNvSpPr>
            <a:spLocks noGrp="1"/>
          </p:cNvSpPr>
          <p:nvPr>
            <p:ph idx="1"/>
          </p:nvPr>
        </p:nvSpPr>
        <p:spPr/>
        <p:txBody>
          <a:bodyPr/>
          <a:lstStyle/>
          <a:p>
            <a:r>
              <a:t>Operation ID: getAllCarts</a:t>
            </a:r>
          </a:p>
          <a:p>
            <a:r>
              <a:t>Parameters: page (query), size (query)</a:t>
            </a:r>
          </a:p>
          <a:p>
            <a:r>
              <a:t>Responses:</a:t>
            </a:r>
          </a:p>
          <a:p>
            <a:r>
              <a:t>  200: OK</a:t>
            </a:r>
          </a:p>
          <a:p>
            <a:endParaRPr/>
          </a:p>
        </p:txBody>
      </p:sp>
    </p:spTree>
    <p:extLst>
      <p:ext uri="{BB962C8B-B14F-4D97-AF65-F5344CB8AC3E}">
        <p14:creationId xmlns:p14="http://schemas.microsoft.com/office/powerpoint/2010/main" val="1018825514"/>
      </p:ext>
    </p:extLst>
  </p:cSld>
  <p:clrMapOvr>
    <a:masterClrMapping/>
  </p:clrMapOvr>
  <p:transition spd="med">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/carts</a:t>
            </a:r>
          </a:p>
        </p:txBody>
      </p:sp>
      <p:sp>
        <p:nvSpPr>
          <p:cNvPr id="3" name="Content Placeholder 2"/>
          <p:cNvSpPr>
            <a:spLocks noGrp="1"/>
          </p:cNvSpPr>
          <p:nvPr>
            <p:ph idx="1"/>
          </p:nvPr>
        </p:nvSpPr>
        <p:spPr/>
        <p:txBody>
          <a:bodyPr/>
          <a:lstStyle/>
          <a:p>
            <a:r>
              <a:t>Operation ID: createCart</a:t>
            </a:r>
          </a:p>
          <a:p>
            <a:r>
              <a:t>Request Body: {'application/json': {'schema': {'$ref': '#/components/schemas/Cart'}}}</a:t>
            </a:r>
          </a:p>
          <a:p>
            <a:r>
              <a:t>Responses:</a:t>
            </a:r>
          </a:p>
          <a:p>
            <a:r>
              <a:t>  200: OK</a:t>
            </a:r>
          </a:p>
          <a:p>
            <a:endParaRPr/>
          </a:p>
        </p:txBody>
      </p:sp>
    </p:spTree>
    <p:extLst>
      <p:ext uri="{BB962C8B-B14F-4D97-AF65-F5344CB8AC3E}">
        <p14:creationId xmlns:p14="http://schemas.microsoft.com/office/powerpoint/2010/main" val="545182704"/>
      </p:ext>
    </p:extLst>
  </p:cSld>
  <p:clrMapOvr>
    <a:masterClrMapping/>
  </p:clrMapOvr>
  <p:transition spd="med">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96E13-2558-FF8C-706D-6E1269658F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A39100-D0CC-D8E9-C2CA-52DB523BB86C}"/>
              </a:ext>
            </a:extLst>
          </p:cNvPr>
          <p:cNvSpPr>
            <a:spLocks noGrp="1"/>
          </p:cNvSpPr>
          <p:nvPr>
            <p:ph type="title"/>
          </p:nvPr>
        </p:nvSpPr>
        <p:spPr/>
        <p:txBody>
          <a:bodyPr/>
          <a:lstStyle/>
          <a:p>
            <a:r>
              <a:rPr lang="en-US" dirty="0"/>
              <a:t>Orders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7 end points</a:t>
            </a:r>
            <a:endParaRPr lang="en-US" dirty="0"/>
          </a:p>
        </p:txBody>
      </p:sp>
      <p:sp>
        <p:nvSpPr>
          <p:cNvPr id="3" name="Text Placeholder 2">
            <a:extLst>
              <a:ext uri="{FF2B5EF4-FFF2-40B4-BE49-F238E27FC236}">
                <a16:creationId xmlns:a16="http://schemas.microsoft.com/office/drawing/2014/main" id="{7CD55C36-CDE7-AE6C-20C2-0417209B8E1E}"/>
              </a:ext>
            </a:extLst>
          </p:cNvPr>
          <p:cNvSpPr>
            <a:spLocks noGrp="1"/>
          </p:cNvSpPr>
          <p:nvPr>
            <p:ph type="body" sz="quarter" idx="13"/>
          </p:nvPr>
        </p:nvSpPr>
        <p:spPr/>
        <p:txBody>
          <a:bodyPr/>
          <a:lstStyle/>
          <a:p>
            <a:r>
              <a:rPr lang="en-US" dirty="0"/>
              <a:t>Base </a:t>
            </a:r>
            <a:r>
              <a:rPr lang="en-US" dirty="0" err="1"/>
              <a:t>Url</a:t>
            </a:r>
            <a:r>
              <a:rPr lang="en-US" dirty="0"/>
              <a:t> : /order</a:t>
            </a:r>
          </a:p>
        </p:txBody>
      </p:sp>
      <p:sp>
        <p:nvSpPr>
          <p:cNvPr id="4" name="Text Placeholder 3">
            <a:extLst>
              <a:ext uri="{FF2B5EF4-FFF2-40B4-BE49-F238E27FC236}">
                <a16:creationId xmlns:a16="http://schemas.microsoft.com/office/drawing/2014/main" id="{7B675078-D365-161D-E46C-0FC297CF1A52}"/>
              </a:ext>
            </a:extLst>
          </p:cNvPr>
          <p:cNvSpPr>
            <a:spLocks noGrp="1"/>
          </p:cNvSpPr>
          <p:nvPr>
            <p:ph type="body" idx="1"/>
          </p:nvPr>
        </p:nvSpPr>
        <p:spPr/>
        <p:txBody>
          <a:bodyPr/>
          <a:lstStyle/>
          <a:p>
            <a:r>
              <a:rPr lang="en-US" dirty="0"/>
              <a:t>This </a:t>
            </a:r>
            <a:r>
              <a:rPr lang="en-US" dirty="0" err="1"/>
              <a:t>url</a:t>
            </a:r>
            <a:r>
              <a:rPr lang="en-US" dirty="0"/>
              <a:t> will be used for order of products management</a:t>
            </a:r>
          </a:p>
        </p:txBody>
      </p:sp>
      <p:pic>
        <p:nvPicPr>
          <p:cNvPr id="10242" name="Picture 2" descr="Order sign logo design template Royalty Free Vector Image">
            <a:extLst>
              <a:ext uri="{FF2B5EF4-FFF2-40B4-BE49-F238E27FC236}">
                <a16:creationId xmlns:a16="http://schemas.microsoft.com/office/drawing/2014/main" id="{A85E217B-B750-ACBE-BBA4-FC95A73654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943" b="33983"/>
          <a:stretch/>
        </p:blipFill>
        <p:spPr bwMode="auto">
          <a:xfrm>
            <a:off x="5716381" y="816638"/>
            <a:ext cx="3661084" cy="1742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49191"/>
      </p:ext>
    </p:extLst>
  </p:cSld>
  <p:clrMapOvr>
    <a:masterClrMapping/>
  </p:clrMapOvr>
  <p:transition spd="med">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/order/{id}</a:t>
            </a:r>
          </a:p>
        </p:txBody>
      </p:sp>
      <p:sp>
        <p:nvSpPr>
          <p:cNvPr id="3" name="Content Placeholder 2"/>
          <p:cNvSpPr>
            <a:spLocks noGrp="1"/>
          </p:cNvSpPr>
          <p:nvPr>
            <p:ph idx="1"/>
          </p:nvPr>
        </p:nvSpPr>
        <p:spPr/>
        <p:txBody>
          <a:bodyPr/>
          <a:lstStyle/>
          <a:p>
            <a:r>
              <a:t>Operation ID: getOrder</a:t>
            </a:r>
          </a:p>
          <a:p>
            <a:r>
              <a:t>Parameters: id (path)</a:t>
            </a:r>
          </a:p>
          <a:p>
            <a:r>
              <a:t>Responses:</a:t>
            </a:r>
          </a:p>
          <a:p>
            <a:r>
              <a:t>  200: OK</a:t>
            </a:r>
          </a:p>
          <a:p>
            <a:endParaRPr/>
          </a:p>
        </p:txBody>
      </p:sp>
    </p:spTree>
    <p:extLst>
      <p:ext uri="{BB962C8B-B14F-4D97-AF65-F5344CB8AC3E}">
        <p14:creationId xmlns:p14="http://schemas.microsoft.com/office/powerpoint/2010/main" val="836165612"/>
      </p:ext>
    </p:extLst>
  </p:cSld>
  <p:clrMapOvr>
    <a:masterClrMapping/>
  </p:clrMapOvr>
  <p:transition spd="med">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/order/{id}</a:t>
            </a:r>
          </a:p>
        </p:txBody>
      </p:sp>
      <p:sp>
        <p:nvSpPr>
          <p:cNvPr id="3" name="Content Placeholder 2"/>
          <p:cNvSpPr>
            <a:spLocks noGrp="1"/>
          </p:cNvSpPr>
          <p:nvPr>
            <p:ph idx="1"/>
          </p:nvPr>
        </p:nvSpPr>
        <p:spPr/>
        <p:txBody>
          <a:bodyPr/>
          <a:lstStyle/>
          <a:p>
            <a:r>
              <a:t>Operation ID: updateOrder</a:t>
            </a:r>
          </a:p>
          <a:p>
            <a:r>
              <a:t>Parameters: id (path)</a:t>
            </a:r>
          </a:p>
          <a:p>
            <a:r>
              <a:t>Request Body: {'application/json': {'schema': {'$ref': '#/components/schemas/Order'}}}</a:t>
            </a:r>
          </a:p>
          <a:p>
            <a:r>
              <a:t>Responses:</a:t>
            </a:r>
          </a:p>
          <a:p>
            <a:r>
              <a:t>  200: OK</a:t>
            </a:r>
          </a:p>
          <a:p>
            <a:endParaRPr/>
          </a:p>
        </p:txBody>
      </p:sp>
    </p:spTree>
    <p:extLst>
      <p:ext uri="{BB962C8B-B14F-4D97-AF65-F5344CB8AC3E}">
        <p14:creationId xmlns:p14="http://schemas.microsoft.com/office/powerpoint/2010/main" val="3406145346"/>
      </p:ext>
    </p:extLst>
  </p:cSld>
  <p:clrMapOvr>
    <a:masterClrMapping/>
  </p:clrMapOvr>
  <p:transition spd="med">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/order/{id}</a:t>
            </a:r>
          </a:p>
        </p:txBody>
      </p:sp>
      <p:sp>
        <p:nvSpPr>
          <p:cNvPr id="3" name="Content Placeholder 2"/>
          <p:cNvSpPr>
            <a:spLocks noGrp="1"/>
          </p:cNvSpPr>
          <p:nvPr>
            <p:ph idx="1"/>
          </p:nvPr>
        </p:nvSpPr>
        <p:spPr/>
        <p:txBody>
          <a:bodyPr/>
          <a:lstStyle/>
          <a:p>
            <a:r>
              <a:t>Operation ID: deleteOrder</a:t>
            </a:r>
          </a:p>
          <a:p>
            <a:r>
              <a:t>Parameters: id (path)</a:t>
            </a:r>
          </a:p>
          <a:p>
            <a:r>
              <a:t>Responses:</a:t>
            </a:r>
          </a:p>
          <a:p>
            <a:r>
              <a:t>  200: OK</a:t>
            </a:r>
          </a:p>
          <a:p>
            <a:endParaRPr/>
          </a:p>
        </p:txBody>
      </p:sp>
    </p:spTree>
    <p:extLst>
      <p:ext uri="{BB962C8B-B14F-4D97-AF65-F5344CB8AC3E}">
        <p14:creationId xmlns:p14="http://schemas.microsoft.com/office/powerpoint/2010/main" val="1844126766"/>
      </p:ext>
    </p:extLst>
  </p:cSld>
  <p:clrMapOvr>
    <a:masterClrMapping/>
  </p:clrMapOvr>
  <p:transition spd="med">
    <p:push di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/order/{id}/status</a:t>
            </a:r>
          </a:p>
        </p:txBody>
      </p:sp>
      <p:sp>
        <p:nvSpPr>
          <p:cNvPr id="3" name="Content Placeholder 2"/>
          <p:cNvSpPr>
            <a:spLocks noGrp="1"/>
          </p:cNvSpPr>
          <p:nvPr>
            <p:ph idx="1"/>
          </p:nvPr>
        </p:nvSpPr>
        <p:spPr/>
        <p:txBody>
          <a:bodyPr/>
          <a:lstStyle/>
          <a:p>
            <a:r>
              <a:t>Operation ID: updateOrderStatus</a:t>
            </a:r>
          </a:p>
          <a:p>
            <a:r>
              <a:t>Parameters: id (path), status (query)</a:t>
            </a:r>
          </a:p>
          <a:p>
            <a:r>
              <a:t>Responses:</a:t>
            </a:r>
          </a:p>
          <a:p>
            <a:r>
              <a:t>  200: OK</a:t>
            </a:r>
          </a:p>
          <a:p>
            <a:endParaRPr/>
          </a:p>
        </p:txBody>
      </p:sp>
    </p:spTree>
    <p:extLst>
      <p:ext uri="{BB962C8B-B14F-4D97-AF65-F5344CB8AC3E}">
        <p14:creationId xmlns:p14="http://schemas.microsoft.com/office/powerpoint/2010/main" val="490570130"/>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92920-09B6-6B2E-7180-41A0632F49C5}"/>
              </a:ext>
            </a:extLst>
          </p:cNvPr>
          <p:cNvSpPr>
            <a:spLocks noGrp="1"/>
          </p:cNvSpPr>
          <p:nvPr>
            <p:ph type="title"/>
          </p:nvPr>
        </p:nvSpPr>
        <p:spPr/>
        <p:txBody>
          <a:bodyPr/>
          <a:lstStyle/>
          <a:p>
            <a:r>
              <a:rPr lang="en-US" dirty="0"/>
              <a:t>Authentication Controller</a:t>
            </a:r>
            <a:br>
              <a:rPr lang="en-US" dirty="0"/>
            </a:br>
            <a:r>
              <a:rPr lang="en-US" sz="2000" dirty="0"/>
              <a:t>collection of 3 end points</a:t>
            </a:r>
          </a:p>
        </p:txBody>
      </p:sp>
      <p:sp>
        <p:nvSpPr>
          <p:cNvPr id="3" name="Text Placeholder 2">
            <a:extLst>
              <a:ext uri="{FF2B5EF4-FFF2-40B4-BE49-F238E27FC236}">
                <a16:creationId xmlns:a16="http://schemas.microsoft.com/office/drawing/2014/main" id="{44509BF9-A2A8-FFA5-33AE-C6BFB7960396}"/>
              </a:ext>
            </a:extLst>
          </p:cNvPr>
          <p:cNvSpPr>
            <a:spLocks noGrp="1"/>
          </p:cNvSpPr>
          <p:nvPr>
            <p:ph type="body" sz="quarter" idx="13"/>
          </p:nvPr>
        </p:nvSpPr>
        <p:spPr/>
        <p:txBody>
          <a:bodyPr/>
          <a:lstStyle/>
          <a:p>
            <a:r>
              <a:rPr lang="en-US" dirty="0"/>
              <a:t>Base </a:t>
            </a:r>
            <a:r>
              <a:rPr lang="en-US" dirty="0" err="1"/>
              <a:t>Url</a:t>
            </a:r>
            <a:r>
              <a:rPr lang="en-US" dirty="0"/>
              <a:t> : /auth</a:t>
            </a:r>
          </a:p>
        </p:txBody>
      </p:sp>
      <p:sp>
        <p:nvSpPr>
          <p:cNvPr id="4" name="Text Placeholder 3">
            <a:extLst>
              <a:ext uri="{FF2B5EF4-FFF2-40B4-BE49-F238E27FC236}">
                <a16:creationId xmlns:a16="http://schemas.microsoft.com/office/drawing/2014/main" id="{CA60E644-CC4A-7F79-909E-9D3EB03A1B25}"/>
              </a:ext>
            </a:extLst>
          </p:cNvPr>
          <p:cNvSpPr>
            <a:spLocks noGrp="1"/>
          </p:cNvSpPr>
          <p:nvPr>
            <p:ph type="body" idx="1"/>
          </p:nvPr>
        </p:nvSpPr>
        <p:spPr/>
        <p:txBody>
          <a:bodyPr/>
          <a:lstStyle/>
          <a:p>
            <a:r>
              <a:rPr lang="en-US" dirty="0"/>
              <a:t>This </a:t>
            </a:r>
            <a:r>
              <a:rPr lang="en-US" dirty="0" err="1"/>
              <a:t>url</a:t>
            </a:r>
            <a:r>
              <a:rPr lang="en-US" dirty="0"/>
              <a:t> will be used for Authentication</a:t>
            </a:r>
          </a:p>
        </p:txBody>
      </p:sp>
      <p:pic>
        <p:nvPicPr>
          <p:cNvPr id="2054" name="Picture 6" descr="Authentication icon. Simple element ...">
            <a:extLst>
              <a:ext uri="{FF2B5EF4-FFF2-40B4-BE49-F238E27FC236}">
                <a16:creationId xmlns:a16="http://schemas.microsoft.com/office/drawing/2014/main" id="{9187BBE9-3949-0AC6-62A7-2124FDC21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5435" y="840720"/>
            <a:ext cx="1658566" cy="165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8000748"/>
      </p:ext>
    </p:extLst>
  </p:cSld>
  <p:clrMapOvr>
    <a:masterClrMapping/>
  </p:clrMapOvr>
  <p:transition spd="med">
    <p:push dir="u"/>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/order/user/{userId}</a:t>
            </a:r>
          </a:p>
        </p:txBody>
      </p:sp>
      <p:sp>
        <p:nvSpPr>
          <p:cNvPr id="3" name="Content Placeholder 2"/>
          <p:cNvSpPr>
            <a:spLocks noGrp="1"/>
          </p:cNvSpPr>
          <p:nvPr>
            <p:ph idx="1"/>
          </p:nvPr>
        </p:nvSpPr>
        <p:spPr/>
        <p:txBody>
          <a:bodyPr/>
          <a:lstStyle/>
          <a:p>
            <a:r>
              <a:t>Operation ID: getOrdersByUser</a:t>
            </a:r>
          </a:p>
          <a:p>
            <a:r>
              <a:t>Parameters: userId (path), page (query), size (query)</a:t>
            </a:r>
          </a:p>
          <a:p>
            <a:r>
              <a:t>Responses:</a:t>
            </a:r>
          </a:p>
          <a:p>
            <a:r>
              <a:t>  200: OK</a:t>
            </a:r>
          </a:p>
          <a:p>
            <a:endParaRPr/>
          </a:p>
        </p:txBody>
      </p:sp>
    </p:spTree>
    <p:extLst>
      <p:ext uri="{BB962C8B-B14F-4D97-AF65-F5344CB8AC3E}">
        <p14:creationId xmlns:p14="http://schemas.microsoft.com/office/powerpoint/2010/main" val="1980408001"/>
      </p:ext>
    </p:extLst>
  </p:cSld>
  <p:clrMapOvr>
    <a:masterClrMapping/>
  </p:clrMapOvr>
  <p:transition spd="med">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/order</a:t>
            </a:r>
          </a:p>
        </p:txBody>
      </p:sp>
      <p:sp>
        <p:nvSpPr>
          <p:cNvPr id="3" name="Content Placeholder 2"/>
          <p:cNvSpPr>
            <a:spLocks noGrp="1"/>
          </p:cNvSpPr>
          <p:nvPr>
            <p:ph idx="1"/>
          </p:nvPr>
        </p:nvSpPr>
        <p:spPr/>
        <p:txBody>
          <a:bodyPr/>
          <a:lstStyle/>
          <a:p>
            <a:r>
              <a:t>Operation ID: getOrders</a:t>
            </a:r>
          </a:p>
          <a:p>
            <a:r>
              <a:t>Parameters: page (query), size (query)</a:t>
            </a:r>
          </a:p>
          <a:p>
            <a:r>
              <a:t>Responses:</a:t>
            </a:r>
          </a:p>
          <a:p>
            <a:r>
              <a:t>  200: OK</a:t>
            </a:r>
          </a:p>
          <a:p>
            <a:endParaRPr/>
          </a:p>
        </p:txBody>
      </p:sp>
    </p:spTree>
    <p:extLst>
      <p:ext uri="{BB962C8B-B14F-4D97-AF65-F5344CB8AC3E}">
        <p14:creationId xmlns:p14="http://schemas.microsoft.com/office/powerpoint/2010/main" val="3950351022"/>
      </p:ext>
    </p:extLst>
  </p:cSld>
  <p:clrMapOvr>
    <a:masterClrMapping/>
  </p:clrMapOvr>
  <p:transition spd="med">
    <p:push di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/order</a:t>
            </a:r>
          </a:p>
        </p:txBody>
      </p:sp>
      <p:sp>
        <p:nvSpPr>
          <p:cNvPr id="3" name="Content Placeholder 2"/>
          <p:cNvSpPr>
            <a:spLocks noGrp="1"/>
          </p:cNvSpPr>
          <p:nvPr>
            <p:ph idx="1"/>
          </p:nvPr>
        </p:nvSpPr>
        <p:spPr/>
        <p:txBody>
          <a:bodyPr/>
          <a:lstStyle/>
          <a:p>
            <a:r>
              <a:t>Operation ID: createOrder</a:t>
            </a:r>
          </a:p>
          <a:p>
            <a:r>
              <a:t>Request Body: {'application/json': {'schema': {'$ref': '#/components/schemas/Order'}}}</a:t>
            </a:r>
          </a:p>
          <a:p>
            <a:r>
              <a:t>Responses:</a:t>
            </a:r>
          </a:p>
          <a:p>
            <a:r>
              <a:t>  200: OK</a:t>
            </a:r>
          </a:p>
          <a:p>
            <a:endParaRPr/>
          </a:p>
        </p:txBody>
      </p:sp>
    </p:spTree>
    <p:extLst>
      <p:ext uri="{BB962C8B-B14F-4D97-AF65-F5344CB8AC3E}">
        <p14:creationId xmlns:p14="http://schemas.microsoft.com/office/powerpoint/2010/main" val="475428045"/>
      </p:ext>
    </p:extLst>
  </p:cSld>
  <p:clrMapOvr>
    <a:masterClrMapping/>
  </p:clrMapOvr>
  <p:transition spd="med">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2C6E5-F09A-F33D-583F-928AEF214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3C854-A549-D676-13B8-1221824B477E}"/>
              </a:ext>
            </a:extLst>
          </p:cNvPr>
          <p:cNvSpPr>
            <a:spLocks noGrp="1"/>
          </p:cNvSpPr>
          <p:nvPr>
            <p:ph type="title"/>
          </p:nvPr>
        </p:nvSpPr>
        <p:spPr/>
        <p:txBody>
          <a:bodyPr/>
          <a:lstStyle/>
          <a:p>
            <a:r>
              <a:rPr lang="en-US" dirty="0"/>
              <a:t>Parcel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9 end points</a:t>
            </a:r>
            <a:endParaRPr lang="en-US" dirty="0"/>
          </a:p>
        </p:txBody>
      </p:sp>
      <p:sp>
        <p:nvSpPr>
          <p:cNvPr id="3" name="Text Placeholder 2">
            <a:extLst>
              <a:ext uri="{FF2B5EF4-FFF2-40B4-BE49-F238E27FC236}">
                <a16:creationId xmlns:a16="http://schemas.microsoft.com/office/drawing/2014/main" id="{48995433-B041-C357-3EA9-6D7791F93AD6}"/>
              </a:ext>
            </a:extLst>
          </p:cNvPr>
          <p:cNvSpPr>
            <a:spLocks noGrp="1"/>
          </p:cNvSpPr>
          <p:nvPr>
            <p:ph type="body" sz="quarter" idx="13"/>
          </p:nvPr>
        </p:nvSpPr>
        <p:spPr/>
        <p:txBody>
          <a:bodyPr/>
          <a:lstStyle/>
          <a:p>
            <a:r>
              <a:rPr lang="en-US" dirty="0"/>
              <a:t>Base </a:t>
            </a:r>
            <a:r>
              <a:rPr lang="en-US" dirty="0" err="1"/>
              <a:t>Url</a:t>
            </a:r>
            <a:r>
              <a:rPr lang="en-US" dirty="0"/>
              <a:t> : /</a:t>
            </a:r>
            <a:r>
              <a:rPr lang="en-US" dirty="0" err="1"/>
              <a:t>percel</a:t>
            </a:r>
            <a:endParaRPr lang="en-US" dirty="0"/>
          </a:p>
        </p:txBody>
      </p:sp>
      <p:sp>
        <p:nvSpPr>
          <p:cNvPr id="4" name="Text Placeholder 3">
            <a:extLst>
              <a:ext uri="{FF2B5EF4-FFF2-40B4-BE49-F238E27FC236}">
                <a16:creationId xmlns:a16="http://schemas.microsoft.com/office/drawing/2014/main" id="{524CF00F-BFB0-054F-5E86-BA3BEEE71230}"/>
              </a:ext>
            </a:extLst>
          </p:cNvPr>
          <p:cNvSpPr>
            <a:spLocks noGrp="1"/>
          </p:cNvSpPr>
          <p:nvPr>
            <p:ph type="body" idx="1"/>
          </p:nvPr>
        </p:nvSpPr>
        <p:spPr/>
        <p:txBody>
          <a:bodyPr/>
          <a:lstStyle/>
          <a:p>
            <a:r>
              <a:rPr lang="en-US" dirty="0"/>
              <a:t>This </a:t>
            </a:r>
            <a:r>
              <a:rPr lang="en-US" dirty="0" err="1"/>
              <a:t>url</a:t>
            </a:r>
            <a:r>
              <a:rPr lang="en-US" dirty="0"/>
              <a:t> will be used for </a:t>
            </a:r>
            <a:r>
              <a:rPr lang="en-US" dirty="0" err="1"/>
              <a:t>percel</a:t>
            </a:r>
            <a:r>
              <a:rPr lang="en-US" dirty="0"/>
              <a:t> management</a:t>
            </a:r>
          </a:p>
        </p:txBody>
      </p:sp>
      <p:pic>
        <p:nvPicPr>
          <p:cNvPr id="11266" name="Picture 2" descr="Bike Messenger Icon - Free PNG &amp; SVG ...">
            <a:extLst>
              <a:ext uri="{FF2B5EF4-FFF2-40B4-BE49-F238E27FC236}">
                <a16:creationId xmlns:a16="http://schemas.microsoft.com/office/drawing/2014/main" id="{E07020EF-B425-F0D0-2AB7-110E0C56C9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58291" y="816638"/>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7530194"/>
      </p:ext>
    </p:extLst>
  </p:cSld>
  <p:clrMapOvr>
    <a:masterClrMapping/>
  </p:clrMapOvr>
  <p:transition spd="med">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/percel/{id}</a:t>
            </a:r>
          </a:p>
        </p:txBody>
      </p:sp>
      <p:sp>
        <p:nvSpPr>
          <p:cNvPr id="3" name="Content Placeholder 2"/>
          <p:cNvSpPr>
            <a:spLocks noGrp="1"/>
          </p:cNvSpPr>
          <p:nvPr>
            <p:ph idx="1"/>
          </p:nvPr>
        </p:nvSpPr>
        <p:spPr/>
        <p:txBody>
          <a:bodyPr/>
          <a:lstStyle/>
          <a:p>
            <a:r>
              <a:t>Operation ID: getPercel</a:t>
            </a:r>
          </a:p>
          <a:p>
            <a:r>
              <a:t>Parameters: id (path)</a:t>
            </a:r>
          </a:p>
          <a:p>
            <a:r>
              <a:t>Responses:</a:t>
            </a:r>
          </a:p>
          <a:p>
            <a:r>
              <a:t>  200: OK</a:t>
            </a:r>
          </a:p>
          <a:p>
            <a:endParaRPr/>
          </a:p>
        </p:txBody>
      </p:sp>
    </p:spTree>
    <p:extLst>
      <p:ext uri="{BB962C8B-B14F-4D97-AF65-F5344CB8AC3E}">
        <p14:creationId xmlns:p14="http://schemas.microsoft.com/office/powerpoint/2010/main" val="3211257557"/>
      </p:ext>
    </p:extLst>
  </p:cSld>
  <p:clrMapOvr>
    <a:masterClrMapping/>
  </p:clrMapOvr>
  <p:transition spd="med">
    <p:push dir="u"/>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/percel/{id}</a:t>
            </a:r>
          </a:p>
        </p:txBody>
      </p:sp>
      <p:sp>
        <p:nvSpPr>
          <p:cNvPr id="3" name="Content Placeholder 2"/>
          <p:cNvSpPr>
            <a:spLocks noGrp="1"/>
          </p:cNvSpPr>
          <p:nvPr>
            <p:ph idx="1"/>
          </p:nvPr>
        </p:nvSpPr>
        <p:spPr/>
        <p:txBody>
          <a:bodyPr/>
          <a:lstStyle/>
          <a:p>
            <a:r>
              <a:t>Operation ID: updatePercel</a:t>
            </a:r>
          </a:p>
          <a:p>
            <a:r>
              <a:t>Parameters: id (path)</a:t>
            </a:r>
          </a:p>
          <a:p>
            <a:r>
              <a:t>Request Body: {'application/json': {'schema': {'$ref': '#/components/schemas/Percel'}}}</a:t>
            </a:r>
          </a:p>
          <a:p>
            <a:r>
              <a:t>Responses:</a:t>
            </a:r>
          </a:p>
          <a:p>
            <a:r>
              <a:t>  200: OK</a:t>
            </a:r>
          </a:p>
          <a:p>
            <a:endParaRPr/>
          </a:p>
        </p:txBody>
      </p:sp>
    </p:spTree>
    <p:extLst>
      <p:ext uri="{BB962C8B-B14F-4D97-AF65-F5344CB8AC3E}">
        <p14:creationId xmlns:p14="http://schemas.microsoft.com/office/powerpoint/2010/main" val="2575415871"/>
      </p:ext>
    </p:extLst>
  </p:cSld>
  <p:clrMapOvr>
    <a:masterClrMapping/>
  </p:clrMapOvr>
  <p:transition spd="med">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/percel/{id}</a:t>
            </a:r>
          </a:p>
        </p:txBody>
      </p:sp>
      <p:sp>
        <p:nvSpPr>
          <p:cNvPr id="3" name="Content Placeholder 2"/>
          <p:cNvSpPr>
            <a:spLocks noGrp="1"/>
          </p:cNvSpPr>
          <p:nvPr>
            <p:ph idx="1"/>
          </p:nvPr>
        </p:nvSpPr>
        <p:spPr/>
        <p:txBody>
          <a:bodyPr/>
          <a:lstStyle/>
          <a:p>
            <a:r>
              <a:t>Operation ID: deletePercel</a:t>
            </a:r>
          </a:p>
          <a:p>
            <a:r>
              <a:t>Parameters: id (path)</a:t>
            </a:r>
          </a:p>
          <a:p>
            <a:r>
              <a:t>Responses:</a:t>
            </a:r>
          </a:p>
          <a:p>
            <a:r>
              <a:t>  200: OK</a:t>
            </a:r>
          </a:p>
          <a:p>
            <a:endParaRPr/>
          </a:p>
        </p:txBody>
      </p:sp>
    </p:spTree>
    <p:extLst>
      <p:ext uri="{BB962C8B-B14F-4D97-AF65-F5344CB8AC3E}">
        <p14:creationId xmlns:p14="http://schemas.microsoft.com/office/powerpoint/2010/main" val="2511901676"/>
      </p:ext>
    </p:extLst>
  </p:cSld>
  <p:clrMapOvr>
    <a:masterClrMapping/>
  </p:clrMapOvr>
  <p:transition spd="med">
    <p:push dir="u"/>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/percel</a:t>
            </a:r>
          </a:p>
        </p:txBody>
      </p:sp>
      <p:sp>
        <p:nvSpPr>
          <p:cNvPr id="3" name="Content Placeholder 2"/>
          <p:cNvSpPr>
            <a:spLocks noGrp="1"/>
          </p:cNvSpPr>
          <p:nvPr>
            <p:ph idx="1"/>
          </p:nvPr>
        </p:nvSpPr>
        <p:spPr/>
        <p:txBody>
          <a:bodyPr/>
          <a:lstStyle/>
          <a:p>
            <a:r>
              <a:t>Operation ID: getPercels</a:t>
            </a:r>
          </a:p>
          <a:p>
            <a:r>
              <a:t>Parameters: page (query), size (query)</a:t>
            </a:r>
          </a:p>
          <a:p>
            <a:r>
              <a:t>Responses:</a:t>
            </a:r>
          </a:p>
          <a:p>
            <a:r>
              <a:t>  200: OK</a:t>
            </a:r>
          </a:p>
          <a:p>
            <a:endParaRPr/>
          </a:p>
        </p:txBody>
      </p:sp>
    </p:spTree>
    <p:extLst>
      <p:ext uri="{BB962C8B-B14F-4D97-AF65-F5344CB8AC3E}">
        <p14:creationId xmlns:p14="http://schemas.microsoft.com/office/powerpoint/2010/main" val="2644779623"/>
      </p:ext>
    </p:extLst>
  </p:cSld>
  <p:clrMapOvr>
    <a:masterClrMapping/>
  </p:clrMapOvr>
  <p:transition spd="med">
    <p:push dir="u"/>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/percel</a:t>
            </a:r>
          </a:p>
        </p:txBody>
      </p:sp>
      <p:sp>
        <p:nvSpPr>
          <p:cNvPr id="3" name="Content Placeholder 2"/>
          <p:cNvSpPr>
            <a:spLocks noGrp="1"/>
          </p:cNvSpPr>
          <p:nvPr>
            <p:ph idx="1"/>
          </p:nvPr>
        </p:nvSpPr>
        <p:spPr/>
        <p:txBody>
          <a:bodyPr/>
          <a:lstStyle/>
          <a:p>
            <a:r>
              <a:t>Operation ID: createPercel</a:t>
            </a:r>
          </a:p>
          <a:p>
            <a:r>
              <a:t>Request Body: {'application/json': {'schema': {'$ref': '#/components/schemas/Percel'}}}</a:t>
            </a:r>
          </a:p>
          <a:p>
            <a:r>
              <a:t>Responses:</a:t>
            </a:r>
          </a:p>
          <a:p>
            <a:r>
              <a:t>  200: OK</a:t>
            </a:r>
          </a:p>
          <a:p>
            <a:endParaRPr/>
          </a:p>
        </p:txBody>
      </p:sp>
    </p:spTree>
    <p:extLst>
      <p:ext uri="{BB962C8B-B14F-4D97-AF65-F5344CB8AC3E}">
        <p14:creationId xmlns:p14="http://schemas.microsoft.com/office/powerpoint/2010/main" val="2979326187"/>
      </p:ext>
    </p:extLst>
  </p:cSld>
  <p:clrMapOvr>
    <a:masterClrMapping/>
  </p:clrMapOvr>
  <p:transition spd="med">
    <p:push dir="u"/>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/percel/sender/{id}</a:t>
            </a:r>
          </a:p>
        </p:txBody>
      </p:sp>
      <p:sp>
        <p:nvSpPr>
          <p:cNvPr id="3" name="Content Placeholder 2"/>
          <p:cNvSpPr>
            <a:spLocks noGrp="1"/>
          </p:cNvSpPr>
          <p:nvPr>
            <p:ph idx="1"/>
          </p:nvPr>
        </p:nvSpPr>
        <p:spPr/>
        <p:txBody>
          <a:bodyPr/>
          <a:lstStyle/>
          <a:p>
            <a:r>
              <a:t>Operation ID: getPercelsBySender</a:t>
            </a:r>
          </a:p>
          <a:p>
            <a:r>
              <a:t>Parameters: id (path), page (query), size (query)</a:t>
            </a:r>
          </a:p>
          <a:p>
            <a:r>
              <a:t>Responses:</a:t>
            </a:r>
          </a:p>
          <a:p>
            <a:r>
              <a:t>  200: OK</a:t>
            </a:r>
          </a:p>
          <a:p>
            <a:endParaRPr/>
          </a:p>
        </p:txBody>
      </p:sp>
    </p:spTree>
    <p:extLst>
      <p:ext uri="{BB962C8B-B14F-4D97-AF65-F5344CB8AC3E}">
        <p14:creationId xmlns:p14="http://schemas.microsoft.com/office/powerpoint/2010/main" val="1627706960"/>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B387-1911-2783-506C-3F7C1E07B73D}"/>
              </a:ext>
            </a:extLst>
          </p:cNvPr>
          <p:cNvSpPr>
            <a:spLocks noGrp="1"/>
          </p:cNvSpPr>
          <p:nvPr>
            <p:ph type="title"/>
          </p:nvPr>
        </p:nvSpPr>
        <p:spPr/>
        <p:txBody>
          <a:bodyPr/>
          <a:lstStyle/>
          <a:p>
            <a:r>
              <a:rPr lang="en-US" dirty="0"/>
              <a:t>API Documentation:</a:t>
            </a:r>
            <a:br>
              <a:rPr lang="en-US" dirty="0"/>
            </a:br>
            <a:r>
              <a:rPr lang="en-US" dirty="0"/>
              <a:t>/auth/signup</a:t>
            </a:r>
          </a:p>
        </p:txBody>
      </p:sp>
      <p:sp>
        <p:nvSpPr>
          <p:cNvPr id="3" name="Content Placeholder 2">
            <a:extLst>
              <a:ext uri="{FF2B5EF4-FFF2-40B4-BE49-F238E27FC236}">
                <a16:creationId xmlns:a16="http://schemas.microsoft.com/office/drawing/2014/main" id="{E00AF140-0CF2-EB78-4277-80A32FBF4999}"/>
              </a:ext>
            </a:extLst>
          </p:cNvPr>
          <p:cNvSpPr>
            <a:spLocks noGrp="1"/>
          </p:cNvSpPr>
          <p:nvPr>
            <p:ph sz="half" idx="1"/>
          </p:nvPr>
        </p:nvSpPr>
        <p:spPr/>
        <p:txBody>
          <a:bodyPr>
            <a:normAutofit lnSpcReduction="10000"/>
          </a:bodyPr>
          <a:lstStyle/>
          <a:p>
            <a:pPr marL="0" indent="0">
              <a:buNone/>
            </a:pPr>
            <a:r>
              <a:rPr lang="en-US" dirty="0"/>
              <a:t>API Details:</a:t>
            </a:r>
          </a:p>
          <a:p>
            <a:r>
              <a:rPr lang="en-US" b="1" dirty="0"/>
              <a:t>HTTP Method</a:t>
            </a:r>
            <a:r>
              <a:rPr lang="en-US" dirty="0"/>
              <a:t>: GET</a:t>
            </a:r>
          </a:p>
          <a:p>
            <a:r>
              <a:rPr lang="en-US" dirty="0"/>
              <a:t>Tags: auth-controller</a:t>
            </a:r>
          </a:p>
          <a:p>
            <a:r>
              <a:rPr lang="en-US" dirty="0"/>
              <a:t>Operation ID: signup</a:t>
            </a:r>
          </a:p>
        </p:txBody>
      </p:sp>
      <p:sp>
        <p:nvSpPr>
          <p:cNvPr id="4" name="Content Placeholder 3">
            <a:extLst>
              <a:ext uri="{FF2B5EF4-FFF2-40B4-BE49-F238E27FC236}">
                <a16:creationId xmlns:a16="http://schemas.microsoft.com/office/drawing/2014/main" id="{DD434998-61E7-53F7-7605-81E06AE89859}"/>
              </a:ext>
            </a:extLst>
          </p:cNvPr>
          <p:cNvSpPr>
            <a:spLocks noGrp="1"/>
          </p:cNvSpPr>
          <p:nvPr>
            <p:ph sz="half" idx="2"/>
          </p:nvPr>
        </p:nvSpPr>
        <p:spPr/>
        <p:txBody>
          <a:bodyPr>
            <a:normAutofit lnSpcReduction="10000"/>
          </a:bodyPr>
          <a:lstStyle/>
          <a:p>
            <a:pPr marL="0" indent="0">
              <a:buNone/>
            </a:pPr>
            <a:r>
              <a:rPr lang="en-US" dirty="0"/>
              <a:t>Request body: User</a:t>
            </a:r>
          </a:p>
          <a:p>
            <a:pPr marL="0" indent="0" algn="l" rtl="0" eaLnBrk="1" latinLnBrk="0" hangingPunct="1">
              <a:spcBef>
                <a:spcPts val="1000"/>
              </a:spcBef>
              <a:buClr>
                <a:schemeClr val="accent1"/>
              </a:buClr>
              <a:buSzPct val="80000"/>
              <a:buNone/>
            </a:pPr>
            <a:r>
              <a:rPr lang="en-US" sz="1800" kern="1200" dirty="0">
                <a:solidFill>
                  <a:srgbClr val="404040"/>
                </a:solidFill>
                <a:effectLst/>
                <a:latin typeface="Trebuchet MS" panose="020B0603020202020204" pitchFamily="34" charset="0"/>
                <a:ea typeface="+mn-ea"/>
                <a:cs typeface="+mn-cs"/>
              </a:rPr>
              <a:t>user:</a:t>
            </a:r>
            <a:endParaRPr lang="en-US" sz="1800"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 </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"id": 1,</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a:t>
            </a:r>
            <a:r>
              <a:rPr lang="en-US" sz="1800" kern="1200" dirty="0" err="1">
                <a:solidFill>
                  <a:srgbClr val="404040"/>
                </a:solidFill>
                <a:effectLst/>
                <a:latin typeface="Trebuchet MS" panose="020B0603020202020204" pitchFamily="34" charset="0"/>
                <a:ea typeface="+mn-ea"/>
                <a:cs typeface="+mn-cs"/>
              </a:rPr>
              <a:t>fullName</a:t>
            </a:r>
            <a:r>
              <a:rPr lang="en-US" sz="1800" kern="1200" dirty="0">
                <a:solidFill>
                  <a:srgbClr val="404040"/>
                </a:solidFill>
                <a:effectLst/>
                <a:latin typeface="Trebuchet MS" panose="020B0603020202020204" pitchFamily="34" charset="0"/>
                <a:ea typeface="+mn-ea"/>
                <a:cs typeface="+mn-cs"/>
              </a:rPr>
              <a:t>": "John Doe",</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"username": "</a:t>
            </a:r>
            <a:r>
              <a:rPr lang="en-US" sz="1800" kern="1200" dirty="0" err="1">
                <a:solidFill>
                  <a:srgbClr val="404040"/>
                </a:solidFill>
                <a:effectLst/>
                <a:latin typeface="Trebuchet MS" panose="020B0603020202020204" pitchFamily="34" charset="0"/>
                <a:ea typeface="+mn-ea"/>
                <a:cs typeface="+mn-cs"/>
              </a:rPr>
              <a:t>johndoe</a:t>
            </a:r>
            <a:r>
              <a:rPr lang="en-US" sz="1800" kern="1200" dirty="0">
                <a:solidFill>
                  <a:srgbClr val="404040"/>
                </a:solidFill>
                <a:effectLst/>
                <a:latin typeface="Trebuchet MS" panose="020B0603020202020204" pitchFamily="34" charset="0"/>
                <a:ea typeface="+mn-ea"/>
                <a:cs typeface="+mn-cs"/>
              </a:rPr>
              <a:t>",</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"email": "john@example.com",</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"gender": "MALE",</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"dob": "1990-05-15“</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a:t>
            </a:r>
            <a:endParaRPr lang="en-US" dirty="0">
              <a:effectLst/>
            </a:endParaRPr>
          </a:p>
          <a:p>
            <a:pPr marL="0" indent="0">
              <a:buNone/>
            </a:pPr>
            <a:endParaRPr lang="en-US" dirty="0"/>
          </a:p>
        </p:txBody>
      </p:sp>
    </p:spTree>
    <p:extLst>
      <p:ext uri="{BB962C8B-B14F-4D97-AF65-F5344CB8AC3E}">
        <p14:creationId xmlns:p14="http://schemas.microsoft.com/office/powerpoint/2010/main" val="1689849805"/>
      </p:ext>
    </p:extLst>
  </p:cSld>
  <p:clrMapOvr>
    <a:masterClrMapping/>
  </p:clrMapOvr>
  <p:transition spd="med">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/percel/search/{name}</a:t>
            </a:r>
          </a:p>
        </p:txBody>
      </p:sp>
      <p:sp>
        <p:nvSpPr>
          <p:cNvPr id="3" name="Content Placeholder 2"/>
          <p:cNvSpPr>
            <a:spLocks noGrp="1"/>
          </p:cNvSpPr>
          <p:nvPr>
            <p:ph idx="1"/>
          </p:nvPr>
        </p:nvSpPr>
        <p:spPr/>
        <p:txBody>
          <a:bodyPr/>
          <a:lstStyle/>
          <a:p>
            <a:r>
              <a:t>Operation ID: search_2</a:t>
            </a:r>
          </a:p>
          <a:p>
            <a:r>
              <a:t>Parameters: name (path), page (query), size (query)</a:t>
            </a:r>
          </a:p>
          <a:p>
            <a:r>
              <a:t>Responses:</a:t>
            </a:r>
          </a:p>
          <a:p>
            <a:r>
              <a:t>  200: OK</a:t>
            </a:r>
          </a:p>
          <a:p>
            <a:endParaRPr/>
          </a:p>
        </p:txBody>
      </p:sp>
    </p:spTree>
    <p:extLst>
      <p:ext uri="{BB962C8B-B14F-4D97-AF65-F5344CB8AC3E}">
        <p14:creationId xmlns:p14="http://schemas.microsoft.com/office/powerpoint/2010/main" val="3797695038"/>
      </p:ext>
    </p:extLst>
  </p:cSld>
  <p:clrMapOvr>
    <a:masterClrMapping/>
  </p:clrMapOvr>
  <p:transition spd="med">
    <p:push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/percel/rider/{id}</a:t>
            </a:r>
          </a:p>
        </p:txBody>
      </p:sp>
      <p:sp>
        <p:nvSpPr>
          <p:cNvPr id="3" name="Content Placeholder 2"/>
          <p:cNvSpPr>
            <a:spLocks noGrp="1"/>
          </p:cNvSpPr>
          <p:nvPr>
            <p:ph idx="1"/>
          </p:nvPr>
        </p:nvSpPr>
        <p:spPr/>
        <p:txBody>
          <a:bodyPr/>
          <a:lstStyle/>
          <a:p>
            <a:r>
              <a:t>Operation ID: getPercelsByRider</a:t>
            </a:r>
          </a:p>
          <a:p>
            <a:r>
              <a:t>Parameters: id (path), page (query), size (query)</a:t>
            </a:r>
          </a:p>
          <a:p>
            <a:r>
              <a:t>Responses:</a:t>
            </a:r>
          </a:p>
          <a:p>
            <a:r>
              <a:t>  200: OK</a:t>
            </a:r>
          </a:p>
          <a:p>
            <a:endParaRPr/>
          </a:p>
        </p:txBody>
      </p:sp>
    </p:spTree>
    <p:extLst>
      <p:ext uri="{BB962C8B-B14F-4D97-AF65-F5344CB8AC3E}">
        <p14:creationId xmlns:p14="http://schemas.microsoft.com/office/powerpoint/2010/main" val="1825643478"/>
      </p:ext>
    </p:extLst>
  </p:cSld>
  <p:clrMapOvr>
    <a:masterClrMapping/>
  </p:clrMapOvr>
  <p:transition spd="med">
    <p:push dir="u"/>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C5D1D-216E-6BB2-A5F5-6C1FA0588A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BC5C00-5904-8C65-A75D-AB45FAE8FEA8}"/>
              </a:ext>
            </a:extLst>
          </p:cNvPr>
          <p:cNvSpPr>
            <a:spLocks noGrp="1"/>
          </p:cNvSpPr>
          <p:nvPr>
            <p:ph type="title"/>
          </p:nvPr>
        </p:nvSpPr>
        <p:spPr/>
        <p:txBody>
          <a:bodyPr/>
          <a:lstStyle/>
          <a:p>
            <a:r>
              <a:rPr lang="en-US" dirty="0"/>
              <a:t>Rating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4 end points</a:t>
            </a:r>
            <a:endParaRPr lang="en-US" dirty="0"/>
          </a:p>
        </p:txBody>
      </p:sp>
      <p:sp>
        <p:nvSpPr>
          <p:cNvPr id="3" name="Text Placeholder 2">
            <a:extLst>
              <a:ext uri="{FF2B5EF4-FFF2-40B4-BE49-F238E27FC236}">
                <a16:creationId xmlns:a16="http://schemas.microsoft.com/office/drawing/2014/main" id="{9D8B1506-12BE-B531-734D-392F7FB0D1A4}"/>
              </a:ext>
            </a:extLst>
          </p:cNvPr>
          <p:cNvSpPr>
            <a:spLocks noGrp="1"/>
          </p:cNvSpPr>
          <p:nvPr>
            <p:ph type="body" sz="quarter" idx="13"/>
          </p:nvPr>
        </p:nvSpPr>
        <p:spPr/>
        <p:txBody>
          <a:bodyPr/>
          <a:lstStyle/>
          <a:p>
            <a:r>
              <a:rPr lang="en-US" dirty="0"/>
              <a:t>Base </a:t>
            </a:r>
            <a:r>
              <a:rPr lang="en-US" dirty="0" err="1"/>
              <a:t>Url</a:t>
            </a:r>
            <a:r>
              <a:rPr lang="en-US" dirty="0"/>
              <a:t> : /rating</a:t>
            </a:r>
          </a:p>
        </p:txBody>
      </p:sp>
      <p:sp>
        <p:nvSpPr>
          <p:cNvPr id="4" name="Text Placeholder 3">
            <a:extLst>
              <a:ext uri="{FF2B5EF4-FFF2-40B4-BE49-F238E27FC236}">
                <a16:creationId xmlns:a16="http://schemas.microsoft.com/office/drawing/2014/main" id="{0BE5E6CF-8CBD-3557-73A8-CD193D6C8E85}"/>
              </a:ext>
            </a:extLst>
          </p:cNvPr>
          <p:cNvSpPr>
            <a:spLocks noGrp="1"/>
          </p:cNvSpPr>
          <p:nvPr>
            <p:ph type="body" idx="1"/>
          </p:nvPr>
        </p:nvSpPr>
        <p:spPr/>
        <p:txBody>
          <a:bodyPr/>
          <a:lstStyle/>
          <a:p>
            <a:r>
              <a:rPr lang="en-US" dirty="0"/>
              <a:t>This </a:t>
            </a:r>
            <a:r>
              <a:rPr lang="en-US" dirty="0" err="1"/>
              <a:t>url</a:t>
            </a:r>
            <a:r>
              <a:rPr lang="en-US" dirty="0"/>
              <a:t> will be used for rating of products management</a:t>
            </a:r>
          </a:p>
        </p:txBody>
      </p:sp>
      <p:pic>
        <p:nvPicPr>
          <p:cNvPr id="12290" name="Picture 2" descr="Rating Logo Images - Free Download on ...">
            <a:extLst>
              <a:ext uri="{FF2B5EF4-FFF2-40B4-BE49-F238E27FC236}">
                <a16:creationId xmlns:a16="http://schemas.microsoft.com/office/drawing/2014/main" id="{AAC93667-8C68-5335-852D-C3176FF522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4626" y="609600"/>
            <a:ext cx="2619375" cy="174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15922"/>
      </p:ext>
    </p:extLst>
  </p:cSld>
  <p:clrMapOvr>
    <a:masterClrMapping/>
  </p:clrMapOvr>
  <p:transition spd="med">
    <p:push dir="u"/>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/rating/user/{userId}</a:t>
            </a:r>
          </a:p>
        </p:txBody>
      </p:sp>
      <p:sp>
        <p:nvSpPr>
          <p:cNvPr id="3" name="Content Placeholder 2"/>
          <p:cNvSpPr>
            <a:spLocks noGrp="1"/>
          </p:cNvSpPr>
          <p:nvPr>
            <p:ph idx="1"/>
          </p:nvPr>
        </p:nvSpPr>
        <p:spPr/>
        <p:txBody>
          <a:bodyPr/>
          <a:lstStyle/>
          <a:p>
            <a:r>
              <a:t>Operation ID: getRatingsByUser</a:t>
            </a:r>
          </a:p>
          <a:p>
            <a:r>
              <a:t>Parameters: userId (path), page (query), size (query)</a:t>
            </a:r>
          </a:p>
          <a:p>
            <a:r>
              <a:t>Responses:</a:t>
            </a:r>
          </a:p>
          <a:p>
            <a:r>
              <a:t>  200: OK</a:t>
            </a:r>
          </a:p>
          <a:p>
            <a:endParaRPr/>
          </a:p>
        </p:txBody>
      </p:sp>
    </p:spTree>
    <p:extLst>
      <p:ext uri="{BB962C8B-B14F-4D97-AF65-F5344CB8AC3E}">
        <p14:creationId xmlns:p14="http://schemas.microsoft.com/office/powerpoint/2010/main" val="2213314979"/>
      </p:ext>
    </p:extLst>
  </p:cSld>
  <p:clrMapOvr>
    <a:masterClrMapping/>
  </p:clrMapOvr>
  <p:transition spd="med">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/rating/product/{id}</a:t>
            </a:r>
          </a:p>
        </p:txBody>
      </p:sp>
      <p:sp>
        <p:nvSpPr>
          <p:cNvPr id="3" name="Content Placeholder 2"/>
          <p:cNvSpPr>
            <a:spLocks noGrp="1"/>
          </p:cNvSpPr>
          <p:nvPr>
            <p:ph idx="1"/>
          </p:nvPr>
        </p:nvSpPr>
        <p:spPr/>
        <p:txBody>
          <a:bodyPr/>
          <a:lstStyle/>
          <a:p>
            <a:r>
              <a:t>Operation ID: getRatingsByProduct</a:t>
            </a:r>
          </a:p>
          <a:p>
            <a:r>
              <a:t>Parameters: id (path), page (query), size (query)</a:t>
            </a:r>
          </a:p>
          <a:p>
            <a:r>
              <a:t>Responses:</a:t>
            </a:r>
          </a:p>
          <a:p>
            <a:r>
              <a:t>  200: OK</a:t>
            </a:r>
          </a:p>
          <a:p>
            <a:endParaRPr/>
          </a:p>
        </p:txBody>
      </p:sp>
    </p:spTree>
    <p:extLst>
      <p:ext uri="{BB962C8B-B14F-4D97-AF65-F5344CB8AC3E}">
        <p14:creationId xmlns:p14="http://schemas.microsoft.com/office/powerpoint/2010/main" val="2674221777"/>
      </p:ext>
    </p:extLst>
  </p:cSld>
  <p:clrMapOvr>
    <a:masterClrMapping/>
  </p:clrMapOvr>
  <p:transition spd="med">
    <p:push dir="u"/>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/rating</a:t>
            </a:r>
          </a:p>
        </p:txBody>
      </p:sp>
      <p:sp>
        <p:nvSpPr>
          <p:cNvPr id="3" name="Content Placeholder 2"/>
          <p:cNvSpPr>
            <a:spLocks noGrp="1"/>
          </p:cNvSpPr>
          <p:nvPr>
            <p:ph idx="1"/>
          </p:nvPr>
        </p:nvSpPr>
        <p:spPr/>
        <p:txBody>
          <a:bodyPr/>
          <a:lstStyle/>
          <a:p>
            <a:r>
              <a:t>Operation ID: getRatings</a:t>
            </a:r>
          </a:p>
          <a:p>
            <a:r>
              <a:t>Parameters: page (query), size (query)</a:t>
            </a:r>
          </a:p>
          <a:p>
            <a:r>
              <a:t>Responses:</a:t>
            </a:r>
          </a:p>
          <a:p>
            <a:r>
              <a:t>  200: OK</a:t>
            </a:r>
          </a:p>
          <a:p>
            <a:endParaRPr/>
          </a:p>
        </p:txBody>
      </p:sp>
    </p:spTree>
    <p:extLst>
      <p:ext uri="{BB962C8B-B14F-4D97-AF65-F5344CB8AC3E}">
        <p14:creationId xmlns:p14="http://schemas.microsoft.com/office/powerpoint/2010/main" val="2708763641"/>
      </p:ext>
    </p:extLst>
  </p:cSld>
  <p:clrMapOvr>
    <a:masterClrMapping/>
  </p:clrMapOvr>
  <p:transition spd="med">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/rating</a:t>
            </a:r>
          </a:p>
        </p:txBody>
      </p:sp>
      <p:sp>
        <p:nvSpPr>
          <p:cNvPr id="3" name="Content Placeholder 2"/>
          <p:cNvSpPr>
            <a:spLocks noGrp="1"/>
          </p:cNvSpPr>
          <p:nvPr>
            <p:ph idx="1"/>
          </p:nvPr>
        </p:nvSpPr>
        <p:spPr/>
        <p:txBody>
          <a:bodyPr/>
          <a:lstStyle/>
          <a:p>
            <a:r>
              <a:t>Operation ID: createRating</a:t>
            </a:r>
          </a:p>
          <a:p>
            <a:r>
              <a:t>Request Body: {'application/json': {'schema': {'$ref': '#/components/schemas/Rating'}}}</a:t>
            </a:r>
          </a:p>
          <a:p>
            <a:r>
              <a:t>Responses:</a:t>
            </a:r>
          </a:p>
          <a:p>
            <a:r>
              <a:t>  200: OK</a:t>
            </a:r>
          </a:p>
          <a:p>
            <a:endParaRPr/>
          </a:p>
        </p:txBody>
      </p:sp>
    </p:spTree>
    <p:extLst>
      <p:ext uri="{BB962C8B-B14F-4D97-AF65-F5344CB8AC3E}">
        <p14:creationId xmlns:p14="http://schemas.microsoft.com/office/powerpoint/2010/main" val="3533913071"/>
      </p:ext>
    </p:extLst>
  </p:cSld>
  <p:clrMapOvr>
    <a:masterClrMapping/>
  </p:clrMapOvr>
  <p:transition spd="med">
    <p:push dir="u"/>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A0382-A937-3F4D-9354-E9BF05658B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38C16-EB4D-C7C5-A44B-D639CEA564E7}"/>
              </a:ext>
            </a:extLst>
          </p:cNvPr>
          <p:cNvSpPr>
            <a:spLocks noGrp="1"/>
          </p:cNvSpPr>
          <p:nvPr>
            <p:ph type="title"/>
          </p:nvPr>
        </p:nvSpPr>
        <p:spPr/>
        <p:txBody>
          <a:bodyPr/>
          <a:lstStyle/>
          <a:p>
            <a:r>
              <a:rPr lang="en-US" dirty="0" err="1"/>
              <a:t>Messege</a:t>
            </a:r>
            <a:r>
              <a:rPr lang="en-US" dirty="0"/>
              <a:t>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6 end points</a:t>
            </a:r>
            <a:endParaRPr lang="en-US" dirty="0"/>
          </a:p>
        </p:txBody>
      </p:sp>
      <p:sp>
        <p:nvSpPr>
          <p:cNvPr id="3" name="Text Placeholder 2">
            <a:extLst>
              <a:ext uri="{FF2B5EF4-FFF2-40B4-BE49-F238E27FC236}">
                <a16:creationId xmlns:a16="http://schemas.microsoft.com/office/drawing/2014/main" id="{6B8E1358-306A-66B4-D923-93B4F4D3C71D}"/>
              </a:ext>
            </a:extLst>
          </p:cNvPr>
          <p:cNvSpPr>
            <a:spLocks noGrp="1"/>
          </p:cNvSpPr>
          <p:nvPr>
            <p:ph type="body" sz="quarter" idx="13"/>
          </p:nvPr>
        </p:nvSpPr>
        <p:spPr/>
        <p:txBody>
          <a:bodyPr/>
          <a:lstStyle/>
          <a:p>
            <a:r>
              <a:rPr lang="en-US" dirty="0"/>
              <a:t>Base </a:t>
            </a:r>
            <a:r>
              <a:rPr lang="en-US" dirty="0" err="1"/>
              <a:t>Url</a:t>
            </a:r>
            <a:r>
              <a:rPr lang="en-US" dirty="0"/>
              <a:t> : /</a:t>
            </a:r>
            <a:r>
              <a:rPr lang="en-US" dirty="0" err="1"/>
              <a:t>messege</a:t>
            </a:r>
            <a:endParaRPr lang="en-US" dirty="0"/>
          </a:p>
        </p:txBody>
      </p:sp>
      <p:sp>
        <p:nvSpPr>
          <p:cNvPr id="4" name="Text Placeholder 3">
            <a:extLst>
              <a:ext uri="{FF2B5EF4-FFF2-40B4-BE49-F238E27FC236}">
                <a16:creationId xmlns:a16="http://schemas.microsoft.com/office/drawing/2014/main" id="{EAB3FBC6-D2A9-994B-4218-40718FE9E8FC}"/>
              </a:ext>
            </a:extLst>
          </p:cNvPr>
          <p:cNvSpPr>
            <a:spLocks noGrp="1"/>
          </p:cNvSpPr>
          <p:nvPr>
            <p:ph type="body" idx="1"/>
          </p:nvPr>
        </p:nvSpPr>
        <p:spPr/>
        <p:txBody>
          <a:bodyPr/>
          <a:lstStyle/>
          <a:p>
            <a:r>
              <a:rPr lang="en-US" dirty="0"/>
              <a:t>This </a:t>
            </a:r>
            <a:r>
              <a:rPr lang="en-US" dirty="0" err="1"/>
              <a:t>url</a:t>
            </a:r>
            <a:r>
              <a:rPr lang="en-US" dirty="0"/>
              <a:t> will be used for </a:t>
            </a:r>
            <a:r>
              <a:rPr lang="en-US" dirty="0" err="1"/>
              <a:t>messege</a:t>
            </a:r>
            <a:r>
              <a:rPr lang="en-US" dirty="0"/>
              <a:t> of users management</a:t>
            </a:r>
          </a:p>
        </p:txBody>
      </p:sp>
      <p:pic>
        <p:nvPicPr>
          <p:cNvPr id="13314" name="Picture 2" descr="message icon logo, vector design ...">
            <a:extLst>
              <a:ext uri="{FF2B5EF4-FFF2-40B4-BE49-F238E27FC236}">
                <a16:creationId xmlns:a16="http://schemas.microsoft.com/office/drawing/2014/main" id="{868B9CA6-6EF0-0AFF-BFA4-A611E961F5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2343" y="81663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080922"/>
      </p:ext>
    </p:extLst>
  </p:cSld>
  <p:clrMapOvr>
    <a:masterClrMapping/>
  </p:clrMapOvr>
  <p:transition spd="med">
    <p:push dir="u"/>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/messege/{id}</a:t>
            </a:r>
          </a:p>
        </p:txBody>
      </p:sp>
      <p:sp>
        <p:nvSpPr>
          <p:cNvPr id="3" name="Content Placeholder 2"/>
          <p:cNvSpPr>
            <a:spLocks noGrp="1"/>
          </p:cNvSpPr>
          <p:nvPr>
            <p:ph idx="1"/>
          </p:nvPr>
        </p:nvSpPr>
        <p:spPr/>
        <p:txBody>
          <a:bodyPr/>
          <a:lstStyle/>
          <a:p>
            <a:r>
              <a:t>Operation ID: getMessege</a:t>
            </a:r>
          </a:p>
          <a:p>
            <a:r>
              <a:t>Parameters: id (path)</a:t>
            </a:r>
          </a:p>
          <a:p>
            <a:r>
              <a:t>Responses:</a:t>
            </a:r>
          </a:p>
          <a:p>
            <a:r>
              <a:t>  200: OK</a:t>
            </a:r>
          </a:p>
          <a:p>
            <a:endParaRPr/>
          </a:p>
        </p:txBody>
      </p:sp>
    </p:spTree>
    <p:extLst>
      <p:ext uri="{BB962C8B-B14F-4D97-AF65-F5344CB8AC3E}">
        <p14:creationId xmlns:p14="http://schemas.microsoft.com/office/powerpoint/2010/main" val="3470953118"/>
      </p:ext>
    </p:extLst>
  </p:cSld>
  <p:clrMapOvr>
    <a:masterClrMapping/>
  </p:clrMapOvr>
  <p:transition spd="med">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/messege/{id}</a:t>
            </a:r>
          </a:p>
        </p:txBody>
      </p:sp>
      <p:sp>
        <p:nvSpPr>
          <p:cNvPr id="3" name="Content Placeholder 2"/>
          <p:cNvSpPr>
            <a:spLocks noGrp="1"/>
          </p:cNvSpPr>
          <p:nvPr>
            <p:ph idx="1"/>
          </p:nvPr>
        </p:nvSpPr>
        <p:spPr/>
        <p:txBody>
          <a:bodyPr/>
          <a:lstStyle/>
          <a:p>
            <a:r>
              <a:t>Operation ID: updateMessege</a:t>
            </a:r>
          </a:p>
          <a:p>
            <a:r>
              <a:t>Parameters: id (path)</a:t>
            </a:r>
          </a:p>
          <a:p>
            <a:r>
              <a:t>Request Body: {'application/json': {'schema': {'$ref': '#/components/schemas/Messege'}}}</a:t>
            </a:r>
          </a:p>
          <a:p>
            <a:r>
              <a:t>Responses:</a:t>
            </a:r>
          </a:p>
          <a:p>
            <a:r>
              <a:t>  200: OK</a:t>
            </a:r>
          </a:p>
          <a:p>
            <a:endParaRPr/>
          </a:p>
        </p:txBody>
      </p:sp>
    </p:spTree>
    <p:extLst>
      <p:ext uri="{BB962C8B-B14F-4D97-AF65-F5344CB8AC3E}">
        <p14:creationId xmlns:p14="http://schemas.microsoft.com/office/powerpoint/2010/main" val="3239311541"/>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9E302-63CE-8557-54BF-425D8771C2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E0EB8-D243-3E84-1307-D7FAE8966E99}"/>
              </a:ext>
            </a:extLst>
          </p:cNvPr>
          <p:cNvSpPr>
            <a:spLocks noGrp="1"/>
          </p:cNvSpPr>
          <p:nvPr>
            <p:ph type="title"/>
          </p:nvPr>
        </p:nvSpPr>
        <p:spPr/>
        <p:txBody>
          <a:bodyPr/>
          <a:lstStyle/>
          <a:p>
            <a:r>
              <a:rPr lang="en-US" dirty="0"/>
              <a:t>API Documentation: /auth/login</a:t>
            </a:r>
          </a:p>
        </p:txBody>
      </p:sp>
      <p:sp>
        <p:nvSpPr>
          <p:cNvPr id="3" name="Content Placeholder 2">
            <a:extLst>
              <a:ext uri="{FF2B5EF4-FFF2-40B4-BE49-F238E27FC236}">
                <a16:creationId xmlns:a16="http://schemas.microsoft.com/office/drawing/2014/main" id="{8297CB34-1E8B-C5B7-5AE6-65742DEBAA83}"/>
              </a:ext>
            </a:extLst>
          </p:cNvPr>
          <p:cNvSpPr>
            <a:spLocks noGrp="1"/>
          </p:cNvSpPr>
          <p:nvPr>
            <p:ph sz="half" idx="1"/>
          </p:nvPr>
        </p:nvSpPr>
        <p:spPr/>
        <p:txBody>
          <a:bodyPr>
            <a:normAutofit/>
          </a:bodyPr>
          <a:lstStyle/>
          <a:p>
            <a:pPr marL="0" indent="0">
              <a:buNone/>
            </a:pPr>
            <a:r>
              <a:rPr lang="en-US" dirty="0"/>
              <a:t>API Details:</a:t>
            </a:r>
          </a:p>
          <a:p>
            <a:r>
              <a:rPr lang="en-US" b="1" dirty="0"/>
              <a:t>HTTP Method: GET</a:t>
            </a:r>
          </a:p>
          <a:p>
            <a:r>
              <a:rPr lang="en-US" b="1" dirty="0"/>
              <a:t>Tags: auth-controller</a:t>
            </a:r>
          </a:p>
          <a:p>
            <a:r>
              <a:rPr lang="en-US" b="1" dirty="0"/>
              <a:t>Operation ID: login</a:t>
            </a:r>
            <a:endParaRPr lang="en-US" dirty="0"/>
          </a:p>
        </p:txBody>
      </p:sp>
      <p:sp>
        <p:nvSpPr>
          <p:cNvPr id="4" name="Content Placeholder 3">
            <a:extLst>
              <a:ext uri="{FF2B5EF4-FFF2-40B4-BE49-F238E27FC236}">
                <a16:creationId xmlns:a16="http://schemas.microsoft.com/office/drawing/2014/main" id="{A6E14C7E-0B84-DCA1-49EC-242E69091A25}"/>
              </a:ext>
            </a:extLst>
          </p:cNvPr>
          <p:cNvSpPr>
            <a:spLocks noGrp="1"/>
          </p:cNvSpPr>
          <p:nvPr>
            <p:ph sz="half" idx="2"/>
          </p:nvPr>
        </p:nvSpPr>
        <p:spPr/>
        <p:txBody>
          <a:bodyPr>
            <a:normAutofit/>
          </a:bodyPr>
          <a:lstStyle/>
          <a:p>
            <a:pPr marL="0" indent="0">
              <a:buNone/>
            </a:pPr>
            <a:r>
              <a:rPr lang="en-US" dirty="0"/>
              <a:t>Request Body</a:t>
            </a: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 </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"username": "</a:t>
            </a:r>
            <a:r>
              <a:rPr lang="en-US" sz="1800" kern="1200" dirty="0" err="1">
                <a:solidFill>
                  <a:srgbClr val="404040"/>
                </a:solidFill>
                <a:effectLst/>
                <a:latin typeface="Trebuchet MS" panose="020B0603020202020204" pitchFamily="34" charset="0"/>
                <a:ea typeface="+mn-ea"/>
                <a:cs typeface="+mn-cs"/>
              </a:rPr>
              <a:t>johndoe</a:t>
            </a:r>
            <a:r>
              <a:rPr lang="en-US" sz="1800" kern="1200" dirty="0">
                <a:solidFill>
                  <a:srgbClr val="404040"/>
                </a:solidFill>
                <a:effectLst/>
                <a:latin typeface="Trebuchet MS" panose="020B0603020202020204" pitchFamily="34" charset="0"/>
                <a:ea typeface="+mn-ea"/>
                <a:cs typeface="+mn-cs"/>
              </a:rPr>
              <a:t>",</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"email": "john@example.com",</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“password” : “12345678”</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a:t>
            </a:r>
            <a:endParaRPr lang="en-US" dirty="0">
              <a:effectLst/>
            </a:endParaRPr>
          </a:p>
          <a:p>
            <a:pPr marL="0" indent="0">
              <a:buNone/>
            </a:pPr>
            <a:endParaRPr lang="en-US" dirty="0"/>
          </a:p>
        </p:txBody>
      </p:sp>
    </p:spTree>
    <p:extLst>
      <p:ext uri="{BB962C8B-B14F-4D97-AF65-F5344CB8AC3E}">
        <p14:creationId xmlns:p14="http://schemas.microsoft.com/office/powerpoint/2010/main" val="37257296"/>
      </p:ext>
    </p:extLst>
  </p:cSld>
  <p:clrMapOvr>
    <a:masterClrMapping/>
  </p:clrMapOvr>
  <p:transition spd="med">
    <p:push dir="u"/>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/messege/{id}</a:t>
            </a:r>
          </a:p>
        </p:txBody>
      </p:sp>
      <p:sp>
        <p:nvSpPr>
          <p:cNvPr id="3" name="Content Placeholder 2"/>
          <p:cNvSpPr>
            <a:spLocks noGrp="1"/>
          </p:cNvSpPr>
          <p:nvPr>
            <p:ph idx="1"/>
          </p:nvPr>
        </p:nvSpPr>
        <p:spPr/>
        <p:txBody>
          <a:bodyPr/>
          <a:lstStyle/>
          <a:p>
            <a:r>
              <a:t>Operation ID: deleteMessege</a:t>
            </a:r>
          </a:p>
          <a:p>
            <a:r>
              <a:t>Parameters: id (path)</a:t>
            </a:r>
          </a:p>
          <a:p>
            <a:r>
              <a:t>Responses:</a:t>
            </a:r>
          </a:p>
          <a:p>
            <a:r>
              <a:t>  200: OK</a:t>
            </a:r>
          </a:p>
          <a:p>
            <a:endParaRPr/>
          </a:p>
        </p:txBody>
      </p:sp>
    </p:spTree>
    <p:extLst>
      <p:ext uri="{BB962C8B-B14F-4D97-AF65-F5344CB8AC3E}">
        <p14:creationId xmlns:p14="http://schemas.microsoft.com/office/powerpoint/2010/main" val="1405580427"/>
      </p:ext>
    </p:extLst>
  </p:cSld>
  <p:clrMapOvr>
    <a:masterClrMapping/>
  </p:clrMapOvr>
  <p:transition spd="med">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/messege</a:t>
            </a:r>
          </a:p>
        </p:txBody>
      </p:sp>
      <p:sp>
        <p:nvSpPr>
          <p:cNvPr id="3" name="Content Placeholder 2"/>
          <p:cNvSpPr>
            <a:spLocks noGrp="1"/>
          </p:cNvSpPr>
          <p:nvPr>
            <p:ph idx="1"/>
          </p:nvPr>
        </p:nvSpPr>
        <p:spPr/>
        <p:txBody>
          <a:bodyPr/>
          <a:lstStyle/>
          <a:p>
            <a:r>
              <a:t>Operation ID: getMesseges</a:t>
            </a:r>
          </a:p>
          <a:p>
            <a:r>
              <a:t>Parameters: page (query), size (query)</a:t>
            </a:r>
          </a:p>
          <a:p>
            <a:r>
              <a:t>Responses:</a:t>
            </a:r>
          </a:p>
          <a:p>
            <a:r>
              <a:t>  200: OK</a:t>
            </a:r>
          </a:p>
          <a:p>
            <a:endParaRPr/>
          </a:p>
        </p:txBody>
      </p:sp>
    </p:spTree>
    <p:extLst>
      <p:ext uri="{BB962C8B-B14F-4D97-AF65-F5344CB8AC3E}">
        <p14:creationId xmlns:p14="http://schemas.microsoft.com/office/powerpoint/2010/main" val="193972643"/>
      </p:ext>
    </p:extLst>
  </p:cSld>
  <p:clrMapOvr>
    <a:masterClrMapping/>
  </p:clrMapOvr>
  <p:transition spd="med">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/messege</a:t>
            </a:r>
          </a:p>
        </p:txBody>
      </p:sp>
      <p:sp>
        <p:nvSpPr>
          <p:cNvPr id="3" name="Content Placeholder 2"/>
          <p:cNvSpPr>
            <a:spLocks noGrp="1"/>
          </p:cNvSpPr>
          <p:nvPr>
            <p:ph idx="1"/>
          </p:nvPr>
        </p:nvSpPr>
        <p:spPr/>
        <p:txBody>
          <a:bodyPr/>
          <a:lstStyle/>
          <a:p>
            <a:r>
              <a:t>Operation ID: createMessege</a:t>
            </a:r>
          </a:p>
          <a:p>
            <a:r>
              <a:t>Request Body: {'application/json': {'schema': {'$ref': '#/components/schemas/Messege'}}}</a:t>
            </a:r>
          </a:p>
          <a:p>
            <a:r>
              <a:t>Responses:</a:t>
            </a:r>
          </a:p>
          <a:p>
            <a:r>
              <a:t>  200: OK</a:t>
            </a:r>
          </a:p>
          <a:p>
            <a:endParaRPr/>
          </a:p>
        </p:txBody>
      </p:sp>
    </p:spTree>
    <p:extLst>
      <p:ext uri="{BB962C8B-B14F-4D97-AF65-F5344CB8AC3E}">
        <p14:creationId xmlns:p14="http://schemas.microsoft.com/office/powerpoint/2010/main" val="903168677"/>
      </p:ext>
    </p:extLst>
  </p:cSld>
  <p:clrMapOvr>
    <a:masterClrMapping/>
  </p:clrMapOvr>
  <p:transition spd="med">
    <p:push dir="u"/>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GET /messege/between/{senderId}/{receiverId}</a:t>
            </a:r>
          </a:p>
        </p:txBody>
      </p:sp>
      <p:sp>
        <p:nvSpPr>
          <p:cNvPr id="3" name="Content Placeholder 2"/>
          <p:cNvSpPr>
            <a:spLocks noGrp="1"/>
          </p:cNvSpPr>
          <p:nvPr>
            <p:ph idx="1"/>
          </p:nvPr>
        </p:nvSpPr>
        <p:spPr/>
        <p:txBody>
          <a:bodyPr/>
          <a:lstStyle/>
          <a:p>
            <a:r>
              <a:t>Operation ID: getMessegesBetweenSenderAndReceiver</a:t>
            </a:r>
          </a:p>
          <a:p>
            <a:r>
              <a:t>Parameters: senderId (path), receiverId (path), page (query), size (query)</a:t>
            </a:r>
          </a:p>
          <a:p>
            <a:r>
              <a:t>Responses:</a:t>
            </a:r>
          </a:p>
          <a:p>
            <a:r>
              <a:t>  200: OK</a:t>
            </a:r>
          </a:p>
          <a:p>
            <a:endParaRPr/>
          </a:p>
        </p:txBody>
      </p:sp>
    </p:spTree>
    <p:extLst>
      <p:ext uri="{BB962C8B-B14F-4D97-AF65-F5344CB8AC3E}">
        <p14:creationId xmlns:p14="http://schemas.microsoft.com/office/powerpoint/2010/main" val="2561501316"/>
      </p:ext>
    </p:extLst>
  </p:cSld>
  <p:clrMapOvr>
    <a:masterClrMapping/>
  </p:clrMapOvr>
  <p:transition spd="med">
    <p:push dir="u"/>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24FC0-5FBA-A991-2A63-58D841669F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F1DED2-F6A8-1C51-B25D-D0807252695B}"/>
              </a:ext>
            </a:extLst>
          </p:cNvPr>
          <p:cNvSpPr>
            <a:spLocks noGrp="1"/>
          </p:cNvSpPr>
          <p:nvPr>
            <p:ph type="title"/>
          </p:nvPr>
        </p:nvSpPr>
        <p:spPr/>
        <p:txBody>
          <a:bodyPr/>
          <a:lstStyle/>
          <a:p>
            <a:r>
              <a:rPr lang="en-US" dirty="0"/>
              <a:t>Bugs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4 end points</a:t>
            </a:r>
            <a:endParaRPr lang="en-US" dirty="0"/>
          </a:p>
        </p:txBody>
      </p:sp>
      <p:sp>
        <p:nvSpPr>
          <p:cNvPr id="3" name="Text Placeholder 2">
            <a:extLst>
              <a:ext uri="{FF2B5EF4-FFF2-40B4-BE49-F238E27FC236}">
                <a16:creationId xmlns:a16="http://schemas.microsoft.com/office/drawing/2014/main" id="{B2D78C09-D99A-ABBA-868A-227D0DBF5CBE}"/>
              </a:ext>
            </a:extLst>
          </p:cNvPr>
          <p:cNvSpPr>
            <a:spLocks noGrp="1"/>
          </p:cNvSpPr>
          <p:nvPr>
            <p:ph type="body" sz="quarter" idx="13"/>
          </p:nvPr>
        </p:nvSpPr>
        <p:spPr/>
        <p:txBody>
          <a:bodyPr/>
          <a:lstStyle/>
          <a:p>
            <a:r>
              <a:rPr lang="en-US" dirty="0"/>
              <a:t>Base </a:t>
            </a:r>
            <a:r>
              <a:rPr lang="en-US" dirty="0" err="1"/>
              <a:t>Url</a:t>
            </a:r>
            <a:r>
              <a:rPr lang="en-US" dirty="0"/>
              <a:t> : /bug</a:t>
            </a:r>
          </a:p>
        </p:txBody>
      </p:sp>
      <p:sp>
        <p:nvSpPr>
          <p:cNvPr id="4" name="Text Placeholder 3">
            <a:extLst>
              <a:ext uri="{FF2B5EF4-FFF2-40B4-BE49-F238E27FC236}">
                <a16:creationId xmlns:a16="http://schemas.microsoft.com/office/drawing/2014/main" id="{16526764-B383-1FBB-1CF2-B7613F140F0F}"/>
              </a:ext>
            </a:extLst>
          </p:cNvPr>
          <p:cNvSpPr>
            <a:spLocks noGrp="1"/>
          </p:cNvSpPr>
          <p:nvPr>
            <p:ph type="body" idx="1"/>
          </p:nvPr>
        </p:nvSpPr>
        <p:spPr/>
        <p:txBody>
          <a:bodyPr/>
          <a:lstStyle/>
          <a:p>
            <a:r>
              <a:rPr lang="en-US" dirty="0"/>
              <a:t>This </a:t>
            </a:r>
            <a:r>
              <a:rPr lang="en-US" dirty="0" err="1"/>
              <a:t>url</a:t>
            </a:r>
            <a:r>
              <a:rPr lang="en-US" dirty="0"/>
              <a:t> will be used for bug reports management</a:t>
            </a:r>
          </a:p>
        </p:txBody>
      </p:sp>
      <p:pic>
        <p:nvPicPr>
          <p:cNvPr id="14338" name="Picture 2" descr="Bug Logo Images – Browse 112,905 Stock ...">
            <a:extLst>
              <a:ext uri="{FF2B5EF4-FFF2-40B4-BE49-F238E27FC236}">
                <a16:creationId xmlns:a16="http://schemas.microsoft.com/office/drawing/2014/main" id="{FD0A440A-4EE6-56E9-80FB-3B7016D49D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1953" y="541389"/>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09739"/>
      </p:ext>
    </p:extLst>
  </p:cSld>
  <p:clrMapOvr>
    <a:masterClrMapping/>
  </p:clrMapOvr>
  <p:transition spd="med">
    <p:push dir="u"/>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/bugs/{id}</a:t>
            </a:r>
          </a:p>
        </p:txBody>
      </p:sp>
      <p:sp>
        <p:nvSpPr>
          <p:cNvPr id="3" name="Content Placeholder 2"/>
          <p:cNvSpPr>
            <a:spLocks noGrp="1"/>
          </p:cNvSpPr>
          <p:nvPr>
            <p:ph idx="1"/>
          </p:nvPr>
        </p:nvSpPr>
        <p:spPr/>
        <p:txBody>
          <a:bodyPr/>
          <a:lstStyle/>
          <a:p>
            <a:r>
              <a:t>Operation ID: getBugById</a:t>
            </a:r>
          </a:p>
          <a:p>
            <a:r>
              <a:t>Parameters: id (path)</a:t>
            </a:r>
          </a:p>
          <a:p>
            <a:r>
              <a:t>Responses:</a:t>
            </a:r>
          </a:p>
          <a:p>
            <a:r>
              <a:t>  200: OK</a:t>
            </a:r>
          </a:p>
          <a:p>
            <a:endParaRPr/>
          </a:p>
        </p:txBody>
      </p:sp>
    </p:spTree>
    <p:extLst>
      <p:ext uri="{BB962C8B-B14F-4D97-AF65-F5344CB8AC3E}">
        <p14:creationId xmlns:p14="http://schemas.microsoft.com/office/powerpoint/2010/main" val="3349238077"/>
      </p:ext>
    </p:extLst>
  </p:cSld>
  <p:clrMapOvr>
    <a:masterClrMapping/>
  </p:clrMapOvr>
  <p:transition spd="med">
    <p:push dir="u"/>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PUT /bugs/{id}</a:t>
            </a:r>
          </a:p>
        </p:txBody>
      </p:sp>
      <p:sp>
        <p:nvSpPr>
          <p:cNvPr id="3" name="Content Placeholder 2"/>
          <p:cNvSpPr>
            <a:spLocks noGrp="1"/>
          </p:cNvSpPr>
          <p:nvPr>
            <p:ph idx="1"/>
          </p:nvPr>
        </p:nvSpPr>
        <p:spPr/>
        <p:txBody>
          <a:bodyPr/>
          <a:lstStyle/>
          <a:p>
            <a:r>
              <a:t>Operation ID: updateBug</a:t>
            </a:r>
          </a:p>
          <a:p>
            <a:r>
              <a:t>Parameters: id (path)</a:t>
            </a:r>
          </a:p>
          <a:p>
            <a:r>
              <a:t>Request Body: {'application/json': {'schema': {'$ref': '#/components/schemas/Bug'}}}</a:t>
            </a:r>
          </a:p>
          <a:p>
            <a:r>
              <a:t>Responses:</a:t>
            </a:r>
          </a:p>
          <a:p>
            <a:r>
              <a:t>  200: OK</a:t>
            </a:r>
          </a:p>
          <a:p>
            <a:endParaRPr/>
          </a:p>
        </p:txBody>
      </p:sp>
    </p:spTree>
    <p:extLst>
      <p:ext uri="{BB962C8B-B14F-4D97-AF65-F5344CB8AC3E}">
        <p14:creationId xmlns:p14="http://schemas.microsoft.com/office/powerpoint/2010/main" val="1004913520"/>
      </p:ext>
    </p:extLst>
  </p:cSld>
  <p:clrMapOvr>
    <a:masterClrMapping/>
  </p:clrMapOvr>
  <p:transition spd="med">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DELETE /bugs/{id}</a:t>
            </a:r>
          </a:p>
        </p:txBody>
      </p:sp>
      <p:sp>
        <p:nvSpPr>
          <p:cNvPr id="3" name="Content Placeholder 2"/>
          <p:cNvSpPr>
            <a:spLocks noGrp="1"/>
          </p:cNvSpPr>
          <p:nvPr>
            <p:ph idx="1"/>
          </p:nvPr>
        </p:nvSpPr>
        <p:spPr/>
        <p:txBody>
          <a:bodyPr/>
          <a:lstStyle/>
          <a:p>
            <a:r>
              <a:t>Operation ID: deleteBug</a:t>
            </a:r>
          </a:p>
          <a:p>
            <a:r>
              <a:t>Parameters: id (path)</a:t>
            </a:r>
          </a:p>
          <a:p>
            <a:r>
              <a:t>Responses:</a:t>
            </a:r>
          </a:p>
          <a:p>
            <a:r>
              <a:t>  200: OK</a:t>
            </a:r>
          </a:p>
          <a:p>
            <a:endParaRPr/>
          </a:p>
        </p:txBody>
      </p:sp>
    </p:spTree>
    <p:extLst>
      <p:ext uri="{BB962C8B-B14F-4D97-AF65-F5344CB8AC3E}">
        <p14:creationId xmlns:p14="http://schemas.microsoft.com/office/powerpoint/2010/main" val="919965793"/>
      </p:ext>
    </p:extLst>
  </p:cSld>
  <p:clrMapOvr>
    <a:masterClrMapping/>
  </p:clrMapOvr>
  <p:transition spd="med">
    <p:push dir="u"/>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/bugs</a:t>
            </a:r>
          </a:p>
        </p:txBody>
      </p:sp>
      <p:sp>
        <p:nvSpPr>
          <p:cNvPr id="3" name="Content Placeholder 2"/>
          <p:cNvSpPr>
            <a:spLocks noGrp="1"/>
          </p:cNvSpPr>
          <p:nvPr>
            <p:ph idx="1"/>
          </p:nvPr>
        </p:nvSpPr>
        <p:spPr/>
        <p:txBody>
          <a:bodyPr/>
          <a:lstStyle/>
          <a:p>
            <a:r>
              <a:t>Operation ID: getAllBugs</a:t>
            </a:r>
          </a:p>
          <a:p>
            <a:r>
              <a:t>Parameters: page (query), size (query)</a:t>
            </a:r>
          </a:p>
          <a:p>
            <a:r>
              <a:t>Responses:</a:t>
            </a:r>
          </a:p>
          <a:p>
            <a:r>
              <a:t>  200: OK</a:t>
            </a:r>
          </a:p>
          <a:p>
            <a:endParaRPr/>
          </a:p>
        </p:txBody>
      </p:sp>
    </p:spTree>
    <p:extLst>
      <p:ext uri="{BB962C8B-B14F-4D97-AF65-F5344CB8AC3E}">
        <p14:creationId xmlns:p14="http://schemas.microsoft.com/office/powerpoint/2010/main" val="2416025269"/>
      </p:ext>
    </p:extLst>
  </p:cSld>
  <p:clrMapOvr>
    <a:masterClrMapping/>
  </p:clrMapOvr>
  <p:transition spd="med">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/bugs</a:t>
            </a:r>
          </a:p>
        </p:txBody>
      </p:sp>
      <p:sp>
        <p:nvSpPr>
          <p:cNvPr id="3" name="Content Placeholder 2"/>
          <p:cNvSpPr>
            <a:spLocks noGrp="1"/>
          </p:cNvSpPr>
          <p:nvPr>
            <p:ph idx="1"/>
          </p:nvPr>
        </p:nvSpPr>
        <p:spPr/>
        <p:txBody>
          <a:bodyPr/>
          <a:lstStyle/>
          <a:p>
            <a:r>
              <a:t>Operation ID: addBug</a:t>
            </a:r>
          </a:p>
          <a:p>
            <a:r>
              <a:t>Request Body: {'application/json': {'schema': {'$ref': '#/components/schemas/Bug'}}}</a:t>
            </a:r>
          </a:p>
          <a:p>
            <a:r>
              <a:t>Responses:</a:t>
            </a:r>
          </a:p>
          <a:p>
            <a:r>
              <a:t>  200: OK</a:t>
            </a:r>
          </a:p>
          <a:p>
            <a:endParaRPr/>
          </a:p>
        </p:txBody>
      </p:sp>
    </p:spTree>
    <p:extLst>
      <p:ext uri="{BB962C8B-B14F-4D97-AF65-F5344CB8AC3E}">
        <p14:creationId xmlns:p14="http://schemas.microsoft.com/office/powerpoint/2010/main" val="1206563391"/>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DBF8D-6DBA-EED5-97DE-76526B871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6039C-EFE1-F9BF-47D9-058D30FD52E6}"/>
              </a:ext>
            </a:extLst>
          </p:cNvPr>
          <p:cNvSpPr>
            <a:spLocks noGrp="1"/>
          </p:cNvSpPr>
          <p:nvPr>
            <p:ph type="title"/>
          </p:nvPr>
        </p:nvSpPr>
        <p:spPr/>
        <p:txBody>
          <a:bodyPr/>
          <a:lstStyle/>
          <a:p>
            <a:r>
              <a:rPr lang="en-US" dirty="0"/>
              <a:t>API Documentation:</a:t>
            </a:r>
            <a:br>
              <a:rPr lang="en-US" dirty="0"/>
            </a:br>
            <a:r>
              <a:rPr lang="en-US" dirty="0"/>
              <a:t> /auth/forgot-password</a:t>
            </a:r>
          </a:p>
        </p:txBody>
      </p:sp>
      <p:sp>
        <p:nvSpPr>
          <p:cNvPr id="3" name="Content Placeholder 2">
            <a:extLst>
              <a:ext uri="{FF2B5EF4-FFF2-40B4-BE49-F238E27FC236}">
                <a16:creationId xmlns:a16="http://schemas.microsoft.com/office/drawing/2014/main" id="{F27EC719-7148-E1EC-B5B6-A833EC57AA18}"/>
              </a:ext>
            </a:extLst>
          </p:cNvPr>
          <p:cNvSpPr>
            <a:spLocks noGrp="1"/>
          </p:cNvSpPr>
          <p:nvPr>
            <p:ph sz="half" idx="1"/>
          </p:nvPr>
        </p:nvSpPr>
        <p:spPr/>
        <p:txBody>
          <a:bodyPr>
            <a:normAutofit lnSpcReduction="10000"/>
          </a:bodyPr>
          <a:lstStyle/>
          <a:p>
            <a:pPr marL="0" indent="0">
              <a:buNone/>
            </a:pPr>
            <a:r>
              <a:rPr lang="en-US" dirty="0"/>
              <a:t>API Details:</a:t>
            </a:r>
          </a:p>
          <a:p>
            <a:r>
              <a:rPr lang="en-US" b="1" dirty="0"/>
              <a:t>HTTP Method: GET</a:t>
            </a:r>
          </a:p>
          <a:p>
            <a:r>
              <a:rPr lang="en-US" b="1" dirty="0"/>
              <a:t>Tags: auth-controller</a:t>
            </a:r>
          </a:p>
          <a:p>
            <a:r>
              <a:rPr lang="en-US" b="1" dirty="0"/>
              <a:t>Operation ID: </a:t>
            </a:r>
            <a:r>
              <a:rPr lang="en-US" dirty="0" err="1"/>
              <a:t>forgotPassword</a:t>
            </a:r>
            <a:endParaRPr lang="en-US" dirty="0"/>
          </a:p>
        </p:txBody>
      </p:sp>
      <p:sp>
        <p:nvSpPr>
          <p:cNvPr id="4" name="Content Placeholder 3">
            <a:extLst>
              <a:ext uri="{FF2B5EF4-FFF2-40B4-BE49-F238E27FC236}">
                <a16:creationId xmlns:a16="http://schemas.microsoft.com/office/drawing/2014/main" id="{350D5264-782F-BB04-7A5C-CBA5CC99E3E6}"/>
              </a:ext>
            </a:extLst>
          </p:cNvPr>
          <p:cNvSpPr>
            <a:spLocks noGrp="1"/>
          </p:cNvSpPr>
          <p:nvPr>
            <p:ph sz="half" idx="2"/>
          </p:nvPr>
        </p:nvSpPr>
        <p:spPr/>
        <p:txBody>
          <a:bodyPr>
            <a:normAutofit lnSpcReduction="10000"/>
          </a:bodyPr>
          <a:lstStyle/>
          <a:p>
            <a:pPr marL="0" indent="0">
              <a:buNone/>
            </a:pPr>
            <a:r>
              <a:rPr lang="en-US" dirty="0"/>
              <a:t>Request body:</a:t>
            </a:r>
          </a:p>
          <a:p>
            <a:pPr marL="0" indent="0" algn="l" rtl="0" eaLnBrk="1" latinLnBrk="0" hangingPunct="1">
              <a:spcBef>
                <a:spcPts val="1000"/>
              </a:spcBef>
              <a:buClr>
                <a:schemeClr val="accent1"/>
              </a:buClr>
              <a:buSzPct val="80000"/>
              <a:buNone/>
            </a:pPr>
            <a:r>
              <a:rPr lang="en-US" sz="1800" kern="1200" dirty="0">
                <a:solidFill>
                  <a:srgbClr val="404040"/>
                </a:solidFill>
                <a:effectLst/>
                <a:latin typeface="Trebuchet MS" panose="020B0603020202020204" pitchFamily="34" charset="0"/>
                <a:ea typeface="+mn-ea"/>
                <a:cs typeface="+mn-cs"/>
              </a:rPr>
              <a:t>user:</a:t>
            </a:r>
            <a:endParaRPr lang="en-US" sz="1800"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 </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"id": 1,</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a:t>
            </a:r>
            <a:r>
              <a:rPr lang="en-US" sz="1800" kern="1200" dirty="0" err="1">
                <a:solidFill>
                  <a:srgbClr val="404040"/>
                </a:solidFill>
                <a:effectLst/>
                <a:latin typeface="Trebuchet MS" panose="020B0603020202020204" pitchFamily="34" charset="0"/>
                <a:ea typeface="+mn-ea"/>
                <a:cs typeface="+mn-cs"/>
              </a:rPr>
              <a:t>fullName</a:t>
            </a:r>
            <a:r>
              <a:rPr lang="en-US" sz="1800" kern="1200" dirty="0">
                <a:solidFill>
                  <a:srgbClr val="404040"/>
                </a:solidFill>
                <a:effectLst/>
                <a:latin typeface="Trebuchet MS" panose="020B0603020202020204" pitchFamily="34" charset="0"/>
                <a:ea typeface="+mn-ea"/>
                <a:cs typeface="+mn-cs"/>
              </a:rPr>
              <a:t>": "John Doe",</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"username": "</a:t>
            </a:r>
            <a:r>
              <a:rPr lang="en-US" sz="1800" kern="1200" dirty="0" err="1">
                <a:solidFill>
                  <a:srgbClr val="404040"/>
                </a:solidFill>
                <a:effectLst/>
                <a:latin typeface="Trebuchet MS" panose="020B0603020202020204" pitchFamily="34" charset="0"/>
                <a:ea typeface="+mn-ea"/>
                <a:cs typeface="+mn-cs"/>
              </a:rPr>
              <a:t>johndoe</a:t>
            </a:r>
            <a:r>
              <a:rPr lang="en-US" sz="1800" kern="1200" dirty="0">
                <a:solidFill>
                  <a:srgbClr val="404040"/>
                </a:solidFill>
                <a:effectLst/>
                <a:latin typeface="Trebuchet MS" panose="020B0603020202020204" pitchFamily="34" charset="0"/>
                <a:ea typeface="+mn-ea"/>
                <a:cs typeface="+mn-cs"/>
              </a:rPr>
              <a:t>",</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"email": "john@example.com",</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"gender": "MALE",</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"dob": "1990-05-15“</a:t>
            </a:r>
            <a:endParaRPr lang="en-US" dirty="0">
              <a:effectLst/>
            </a:endParaRPr>
          </a:p>
          <a:p>
            <a:pPr marL="0" indent="0" algn="l" rtl="0" eaLnBrk="1" latinLnBrk="0" hangingPunct="1">
              <a:spcBef>
                <a:spcPts val="1000"/>
              </a:spcBef>
              <a:buNone/>
            </a:pPr>
            <a:r>
              <a:rPr lang="en-US" sz="1800" kern="1200" dirty="0">
                <a:solidFill>
                  <a:srgbClr val="404040"/>
                </a:solidFill>
                <a:effectLst/>
                <a:latin typeface="Trebuchet MS" panose="020B0603020202020204" pitchFamily="34" charset="0"/>
                <a:ea typeface="+mn-ea"/>
                <a:cs typeface="+mn-cs"/>
              </a:rPr>
              <a:t>}</a:t>
            </a:r>
            <a:endParaRPr lang="en-US" dirty="0">
              <a:effectLst/>
            </a:endParaRPr>
          </a:p>
          <a:p>
            <a:pPr marL="0" indent="0">
              <a:buNone/>
            </a:pPr>
            <a:endParaRPr lang="en-US" dirty="0"/>
          </a:p>
        </p:txBody>
      </p:sp>
    </p:spTree>
    <p:extLst>
      <p:ext uri="{BB962C8B-B14F-4D97-AF65-F5344CB8AC3E}">
        <p14:creationId xmlns:p14="http://schemas.microsoft.com/office/powerpoint/2010/main" val="1220122266"/>
      </p:ext>
    </p:extLst>
  </p:cSld>
  <p:clrMapOvr>
    <a:masterClrMapping/>
  </p:clrMapOvr>
  <p:transition spd="med">
    <p:push dir="u"/>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DC34B-3A85-465D-FA11-AD4E1B573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8BFC3-B662-98CC-80C5-8B0942B32136}"/>
              </a:ext>
            </a:extLst>
          </p:cNvPr>
          <p:cNvSpPr>
            <a:spLocks noGrp="1"/>
          </p:cNvSpPr>
          <p:nvPr>
            <p:ph type="title"/>
          </p:nvPr>
        </p:nvSpPr>
        <p:spPr/>
        <p:txBody>
          <a:bodyPr/>
          <a:lstStyle/>
          <a:p>
            <a:r>
              <a:rPr lang="en-US" dirty="0"/>
              <a:t>Role Controller</a:t>
            </a:r>
            <a:br>
              <a:rPr lang="en-US" dirty="0"/>
            </a:br>
            <a:r>
              <a:rPr kumimoji="0" lang="en-US" sz="2000" b="0" i="0" u="none" strike="noStrike" kern="1200" cap="none" spc="0" normalizeH="0" baseline="0" noProof="0" dirty="0">
                <a:ln>
                  <a:noFill/>
                </a:ln>
                <a:solidFill>
                  <a:srgbClr val="90C226"/>
                </a:solidFill>
                <a:effectLst/>
                <a:uLnTx/>
                <a:uFillTx/>
                <a:latin typeface="Trebuchet MS" panose="020B0603020202020204"/>
                <a:ea typeface="+mj-ea"/>
                <a:cs typeface="+mj-cs"/>
              </a:rPr>
              <a:t>collection of 4 end points</a:t>
            </a:r>
            <a:endParaRPr lang="en-US" dirty="0"/>
          </a:p>
        </p:txBody>
      </p:sp>
      <p:sp>
        <p:nvSpPr>
          <p:cNvPr id="3" name="Text Placeholder 2">
            <a:extLst>
              <a:ext uri="{FF2B5EF4-FFF2-40B4-BE49-F238E27FC236}">
                <a16:creationId xmlns:a16="http://schemas.microsoft.com/office/drawing/2014/main" id="{621EB314-EF53-E4DC-DC6B-4DC9815FE58F}"/>
              </a:ext>
            </a:extLst>
          </p:cNvPr>
          <p:cNvSpPr>
            <a:spLocks noGrp="1"/>
          </p:cNvSpPr>
          <p:nvPr>
            <p:ph type="body" sz="quarter" idx="13"/>
          </p:nvPr>
        </p:nvSpPr>
        <p:spPr/>
        <p:txBody>
          <a:bodyPr/>
          <a:lstStyle/>
          <a:p>
            <a:r>
              <a:rPr lang="en-US" dirty="0"/>
              <a:t>Base </a:t>
            </a:r>
            <a:r>
              <a:rPr lang="en-US" dirty="0" err="1"/>
              <a:t>Url</a:t>
            </a:r>
            <a:r>
              <a:rPr lang="en-US" dirty="0"/>
              <a:t> : /role</a:t>
            </a:r>
          </a:p>
        </p:txBody>
      </p:sp>
      <p:sp>
        <p:nvSpPr>
          <p:cNvPr id="4" name="Text Placeholder 3">
            <a:extLst>
              <a:ext uri="{FF2B5EF4-FFF2-40B4-BE49-F238E27FC236}">
                <a16:creationId xmlns:a16="http://schemas.microsoft.com/office/drawing/2014/main" id="{C4BF9EED-9106-01FF-9B52-979456071D83}"/>
              </a:ext>
            </a:extLst>
          </p:cNvPr>
          <p:cNvSpPr>
            <a:spLocks noGrp="1"/>
          </p:cNvSpPr>
          <p:nvPr>
            <p:ph type="body" idx="1"/>
          </p:nvPr>
        </p:nvSpPr>
        <p:spPr/>
        <p:txBody>
          <a:bodyPr/>
          <a:lstStyle/>
          <a:p>
            <a:r>
              <a:rPr lang="en-US" dirty="0"/>
              <a:t>This </a:t>
            </a:r>
            <a:r>
              <a:rPr lang="en-US" dirty="0" err="1"/>
              <a:t>url</a:t>
            </a:r>
            <a:r>
              <a:rPr lang="en-US" dirty="0"/>
              <a:t> will be used for role of users management</a:t>
            </a:r>
          </a:p>
        </p:txBody>
      </p:sp>
      <p:pic>
        <p:nvPicPr>
          <p:cNvPr id="15362" name="Picture 2" descr="Role - Free user icons">
            <a:extLst>
              <a:ext uri="{FF2B5EF4-FFF2-40B4-BE49-F238E27FC236}">
                <a16:creationId xmlns:a16="http://schemas.microsoft.com/office/drawing/2014/main" id="{040D4FD2-48D0-D968-4787-63C898E0F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8685" y="35616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775486"/>
      </p:ext>
    </p:extLst>
  </p:cSld>
  <p:clrMapOvr>
    <a:masterClrMapping/>
  </p:clrMapOvr>
  <p:transition spd="med">
    <p:push dir="u"/>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/role/remove/{roleName}/from/{id}</a:t>
            </a:r>
          </a:p>
        </p:txBody>
      </p:sp>
      <p:sp>
        <p:nvSpPr>
          <p:cNvPr id="3" name="Content Placeholder 2"/>
          <p:cNvSpPr>
            <a:spLocks noGrp="1"/>
          </p:cNvSpPr>
          <p:nvPr>
            <p:ph idx="1"/>
          </p:nvPr>
        </p:nvSpPr>
        <p:spPr/>
        <p:txBody>
          <a:bodyPr/>
          <a:lstStyle/>
          <a:p>
            <a:r>
              <a:t>Operation ID: removeRole</a:t>
            </a:r>
          </a:p>
          <a:p>
            <a:r>
              <a:t>Parameters: roleName (path), id (path)</a:t>
            </a:r>
          </a:p>
          <a:p>
            <a:r>
              <a:t>Responses:</a:t>
            </a:r>
          </a:p>
          <a:p>
            <a:r>
              <a:t>  200: OK</a:t>
            </a:r>
          </a:p>
          <a:p>
            <a:endParaRPr/>
          </a:p>
        </p:txBody>
      </p:sp>
    </p:spTree>
    <p:extLst>
      <p:ext uri="{BB962C8B-B14F-4D97-AF65-F5344CB8AC3E}">
        <p14:creationId xmlns:p14="http://schemas.microsoft.com/office/powerpoint/2010/main" val="157210433"/>
      </p:ext>
    </p:extLst>
  </p:cSld>
  <p:clrMapOvr>
    <a:masterClrMapping/>
  </p:clrMapOvr>
  <p:transition spd="med">
    <p:push dir="u"/>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POST /role/assign/{roleName}/to/{id}</a:t>
            </a:r>
          </a:p>
        </p:txBody>
      </p:sp>
      <p:sp>
        <p:nvSpPr>
          <p:cNvPr id="3" name="Content Placeholder 2"/>
          <p:cNvSpPr>
            <a:spLocks noGrp="1"/>
          </p:cNvSpPr>
          <p:nvPr>
            <p:ph idx="1"/>
          </p:nvPr>
        </p:nvSpPr>
        <p:spPr/>
        <p:txBody>
          <a:bodyPr/>
          <a:lstStyle/>
          <a:p>
            <a:r>
              <a:t>Operation ID: assignRole</a:t>
            </a:r>
          </a:p>
          <a:p>
            <a:r>
              <a:t>Parameters: roleName (path), id (path)</a:t>
            </a:r>
          </a:p>
          <a:p>
            <a:r>
              <a:t>Responses:</a:t>
            </a:r>
          </a:p>
          <a:p>
            <a:r>
              <a:t>  200: OK</a:t>
            </a:r>
          </a:p>
          <a:p>
            <a:endParaRPr/>
          </a:p>
        </p:txBody>
      </p:sp>
    </p:spTree>
    <p:extLst>
      <p:ext uri="{BB962C8B-B14F-4D97-AF65-F5344CB8AC3E}">
        <p14:creationId xmlns:p14="http://schemas.microsoft.com/office/powerpoint/2010/main" val="2421738257"/>
      </p:ext>
    </p:extLst>
  </p:cSld>
  <p:clrMapOvr>
    <a:masterClrMapping/>
  </p:clrMapOvr>
  <p:transition spd="med">
    <p:push dir="u"/>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/role/{roleName}</a:t>
            </a:r>
          </a:p>
        </p:txBody>
      </p:sp>
      <p:sp>
        <p:nvSpPr>
          <p:cNvPr id="3" name="Content Placeholder 2"/>
          <p:cNvSpPr>
            <a:spLocks noGrp="1"/>
          </p:cNvSpPr>
          <p:nvPr>
            <p:ph idx="1"/>
          </p:nvPr>
        </p:nvSpPr>
        <p:spPr/>
        <p:txBody>
          <a:bodyPr/>
          <a:lstStyle/>
          <a:p>
            <a:r>
              <a:t>Operation ID: getUsersByRoleName</a:t>
            </a:r>
          </a:p>
          <a:p>
            <a:r>
              <a:t>Parameters: roleName (path), page (query), size (query)</a:t>
            </a:r>
          </a:p>
          <a:p>
            <a:r>
              <a:t>Responses:</a:t>
            </a:r>
          </a:p>
          <a:p>
            <a:r>
              <a:t>  200: OK</a:t>
            </a:r>
          </a:p>
          <a:p>
            <a:endParaRPr/>
          </a:p>
        </p:txBody>
      </p:sp>
    </p:spTree>
    <p:extLst>
      <p:ext uri="{BB962C8B-B14F-4D97-AF65-F5344CB8AC3E}">
        <p14:creationId xmlns:p14="http://schemas.microsoft.com/office/powerpoint/2010/main" val="2853062332"/>
      </p:ext>
    </p:extLst>
  </p:cSld>
  <p:clrMapOvr>
    <a:masterClrMapping/>
  </p:clrMapOvr>
  <p:transition spd="med">
    <p:push dir="u"/>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 /role/roleOf/{id}</a:t>
            </a:r>
          </a:p>
        </p:txBody>
      </p:sp>
      <p:sp>
        <p:nvSpPr>
          <p:cNvPr id="3" name="Content Placeholder 2"/>
          <p:cNvSpPr>
            <a:spLocks noGrp="1"/>
          </p:cNvSpPr>
          <p:nvPr>
            <p:ph idx="1"/>
          </p:nvPr>
        </p:nvSpPr>
        <p:spPr/>
        <p:txBody>
          <a:bodyPr/>
          <a:lstStyle/>
          <a:p>
            <a:r>
              <a:t>Operation ID: getRole</a:t>
            </a:r>
          </a:p>
          <a:p>
            <a:r>
              <a:t>Parameters: id (path)</a:t>
            </a:r>
          </a:p>
          <a:p>
            <a:r>
              <a:t>Responses:</a:t>
            </a:r>
          </a:p>
          <a:p>
            <a:r>
              <a:t>  200: OK</a:t>
            </a:r>
          </a:p>
          <a:p>
            <a:endParaRPr/>
          </a:p>
        </p:txBody>
      </p:sp>
    </p:spTree>
    <p:extLst>
      <p:ext uri="{BB962C8B-B14F-4D97-AF65-F5344CB8AC3E}">
        <p14:creationId xmlns:p14="http://schemas.microsoft.com/office/powerpoint/2010/main" val="3204501417"/>
      </p:ext>
    </p:extLst>
  </p:cSld>
  <p:clrMapOvr>
    <a:masterClrMapping/>
  </p:clrMapOvr>
  <p:transition spd="med">
    <p:push dir="u"/>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308</TotalTime>
  <Words>3606</Words>
  <Application>Microsoft Office PowerPoint</Application>
  <PresentationFormat>Widescreen</PresentationFormat>
  <Paragraphs>610</Paragraphs>
  <Slides>94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94</vt:i4>
      </vt:variant>
    </vt:vector>
  </HeadingPairs>
  <TitlesOfParts>
    <vt:vector size="98" baseType="lpstr">
      <vt:lpstr>Arial</vt:lpstr>
      <vt:lpstr>Trebuchet MS</vt:lpstr>
      <vt:lpstr>Wingdings 3</vt:lpstr>
      <vt:lpstr>Facet</vt:lpstr>
      <vt:lpstr>Project SDC</vt:lpstr>
      <vt:lpstr>Our Aim: (for cyclists)</vt:lpstr>
      <vt:lpstr>Our Aim :  (for vendors)</vt:lpstr>
      <vt:lpstr>Our Aim :  (for independent business owner)</vt:lpstr>
      <vt:lpstr>Backend API:</vt:lpstr>
      <vt:lpstr>Authentication Controller collection of 3 end points</vt:lpstr>
      <vt:lpstr>API Documentation: /auth/signup</vt:lpstr>
      <vt:lpstr>API Documentation: /auth/login</vt:lpstr>
      <vt:lpstr>API Documentation:  /auth/forgot-password</vt:lpstr>
      <vt:lpstr>User Controller collection of 5 end points</vt:lpstr>
      <vt:lpstr>GET  /user</vt:lpstr>
      <vt:lpstr>POST /user</vt:lpstr>
      <vt:lpstr>GET /user/{id}</vt:lpstr>
      <vt:lpstr>PUT /user/{id}</vt:lpstr>
      <vt:lpstr>DELETE /user/{id}</vt:lpstr>
      <vt:lpstr>Event Controller collection of 9 end points</vt:lpstr>
      <vt:lpstr>GET /event</vt:lpstr>
      <vt:lpstr>POST /event</vt:lpstr>
      <vt:lpstr>POST /event/requestSponsor</vt:lpstr>
      <vt:lpstr>GET /event/{id}</vt:lpstr>
      <vt:lpstr>PUT /event/{id}</vt:lpstr>
      <vt:lpstr>DELETE /event/{id}</vt:lpstr>
      <vt:lpstr>GET /event/user/{id}</vt:lpstr>
      <vt:lpstr>GET /event/past</vt:lpstr>
      <vt:lpstr>GET /event/future</vt:lpstr>
      <vt:lpstr>Post Controller collection of 6 end points</vt:lpstr>
      <vt:lpstr>GET /post/{id}</vt:lpstr>
      <vt:lpstr>PUT /post/{id}</vt:lpstr>
      <vt:lpstr>DELETE /post/{id}</vt:lpstr>
      <vt:lpstr>GET /post</vt:lpstr>
      <vt:lpstr>POST /post</vt:lpstr>
      <vt:lpstr>GET /post/user/{id}</vt:lpstr>
      <vt:lpstr>GET /post/search/{name}</vt:lpstr>
      <vt:lpstr>Comment Controller collection of 6 end points</vt:lpstr>
      <vt:lpstr>GET /comment/user/{userId}</vt:lpstr>
      <vt:lpstr>GET /comment/post/{postId}</vt:lpstr>
      <vt:lpstr>POST /comment</vt:lpstr>
      <vt:lpstr>GET /comment/{id}</vt:lpstr>
      <vt:lpstr>PUT /comment/{id}</vt:lpstr>
      <vt:lpstr>DELETE /comment/{id}</vt:lpstr>
      <vt:lpstr>Product Controller collection of 6 end points</vt:lpstr>
      <vt:lpstr>GET /product/{id}</vt:lpstr>
      <vt:lpstr>PUT /product/{id}</vt:lpstr>
      <vt:lpstr>DELETE /product/{id}</vt:lpstr>
      <vt:lpstr>POST /product/new</vt:lpstr>
      <vt:lpstr>GET /product</vt:lpstr>
      <vt:lpstr>GET /product/search/{name}</vt:lpstr>
      <vt:lpstr>Cart Controller collection of 6 end points</vt:lpstr>
      <vt:lpstr>GET /carts/{id}</vt:lpstr>
      <vt:lpstr>PUT /carts/{id}</vt:lpstr>
      <vt:lpstr>DELETE /carts/{id}</vt:lpstr>
      <vt:lpstr>GET /carts/user/{userId}</vt:lpstr>
      <vt:lpstr>GET /carts</vt:lpstr>
      <vt:lpstr>POST /carts</vt:lpstr>
      <vt:lpstr>Orders Controller collection of 7 end points</vt:lpstr>
      <vt:lpstr>GET /order/{id}</vt:lpstr>
      <vt:lpstr>PUT /order/{id}</vt:lpstr>
      <vt:lpstr>DELETE /order/{id}</vt:lpstr>
      <vt:lpstr>PUT /order/{id}/status</vt:lpstr>
      <vt:lpstr>GET /order/user/{userId}</vt:lpstr>
      <vt:lpstr>GET /order</vt:lpstr>
      <vt:lpstr>POST /order</vt:lpstr>
      <vt:lpstr>Parcel Controller collection of 9 end points</vt:lpstr>
      <vt:lpstr>GET /percel/{id}</vt:lpstr>
      <vt:lpstr>PUT /percel/{id}</vt:lpstr>
      <vt:lpstr>DELETE /percel/{id}</vt:lpstr>
      <vt:lpstr>GET /percel</vt:lpstr>
      <vt:lpstr>POST /percel</vt:lpstr>
      <vt:lpstr>GET /percel/sender/{id}</vt:lpstr>
      <vt:lpstr>GET /percel/search/{name}</vt:lpstr>
      <vt:lpstr>GET /percel/rider/{id}</vt:lpstr>
      <vt:lpstr>Rating Controller collection of 4 end points</vt:lpstr>
      <vt:lpstr>GET /rating/user/{userId}</vt:lpstr>
      <vt:lpstr>GET /rating/product/{id}</vt:lpstr>
      <vt:lpstr>GET /rating</vt:lpstr>
      <vt:lpstr>POST /rating</vt:lpstr>
      <vt:lpstr>Messege Controller collection of 6 end points</vt:lpstr>
      <vt:lpstr>GET /messege/{id}</vt:lpstr>
      <vt:lpstr>PUT /messege/{id}</vt:lpstr>
      <vt:lpstr>DELETE /messege/{id}</vt:lpstr>
      <vt:lpstr>GET /messege</vt:lpstr>
      <vt:lpstr>POST /messege</vt:lpstr>
      <vt:lpstr>GET /messege/between/{senderId}/{receiverId}</vt:lpstr>
      <vt:lpstr>Bugs Controller collection of 4 end points</vt:lpstr>
      <vt:lpstr>GET /bugs/{id}</vt:lpstr>
      <vt:lpstr>PUT /bugs/{id}</vt:lpstr>
      <vt:lpstr>DELETE /bugs/{id}</vt:lpstr>
      <vt:lpstr>GET /bugs</vt:lpstr>
      <vt:lpstr>POST /bugs</vt:lpstr>
      <vt:lpstr>Role Controller collection of 4 end points</vt:lpstr>
      <vt:lpstr>POST /role/remove/{roleName}/from/{id}</vt:lpstr>
      <vt:lpstr>POST /role/assign/{roleName}/to/{id}</vt:lpstr>
      <vt:lpstr>GET /role/{roleName}</vt:lpstr>
      <vt:lpstr>GET /role/roleOf/{id}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zidni khan</dc:creator>
  <cp:lastModifiedBy>B1</cp:lastModifiedBy>
  <cp:revision>5</cp:revision>
  <dcterms:created xsi:type="dcterms:W3CDTF">2025-01-28T18:12:39Z</dcterms:created>
  <dcterms:modified xsi:type="dcterms:W3CDTF">2025-01-29T11:08:42Z</dcterms:modified>
</cp:coreProperties>
</file>