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API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OpenAPI Specification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/product/{id}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/post/{id}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/post/{id}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Post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"creator":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"postText":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"postImage":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"postVideo":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"#/components/schemas/Video"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"sharedPost": {</a:t>
            </a:r>
          </a:p>
          <a:p>
            <a:r>
              <a:t>            "$ref": "#/components/schemas/Post"</a:t>
            </a:r>
          </a:p>
          <a:p>
            <a:r>
              <a:t>        },</a:t>
            </a:r>
          </a:p>
          <a:p>
            <a:r>
              <a:t>        "comments":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"#/components/schemas/Comment"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"likers":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"#/components/schemas/User"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"shares":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"#/components/schemas/User"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"views":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"#/components/schemas/User"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"products":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"#/components/schemas/Product"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"public":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"archived":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/post/{id}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/percel/{id}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/percel/{id}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Percel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"weight":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"distance":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"images":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"sender":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"pickupInstructions":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"pickupTime":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"receiverName":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"recieverPhone":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"recieverAddress":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"deliveryInstructions":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"deliveryTime":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"status":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"PENDING",</a:t>
            </a:r>
          </a:p>
          <a:p>
            <a:r>
              <a:t>                "ACCEPTED",</a:t>
            </a:r>
          </a:p>
          <a:p>
            <a:r>
              <a:t>                "OUT_FOR_PICKUP",</a:t>
            </a:r>
          </a:p>
          <a:p>
            <a:r>
              <a:t>                "OUT_FOR_DELIVERY",</a:t>
            </a:r>
          </a:p>
          <a:p>
            <a:r>
              <a:t>                "COMPLETED",</a:t>
            </a:r>
          </a:p>
          <a:p>
            <a:r>
              <a:t>                "RETURNED",</a:t>
            </a:r>
          </a:p>
          <a:p>
            <a:r>
              <a:t>                "REFUNDED",</a:t>
            </a:r>
          </a:p>
          <a:p>
            <a:r>
              <a:t>                "CANCELLED"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"rider":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"cod":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"dc":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/percel/{id}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/order/{id}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/order/{id}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Order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"orderNumber":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"status":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"PENDING_PAYMENT",</a:t>
            </a:r>
          </a:p>
          <a:p>
            <a:r>
              <a:t>                "PENDING",</a:t>
            </a:r>
          </a:p>
          <a:p>
            <a:r>
              <a:t>                "REJECTED",</a:t>
            </a:r>
          </a:p>
          <a:p>
            <a:r>
              <a:t>                "PROCESSING",</a:t>
            </a:r>
          </a:p>
          <a:p>
            <a:r>
              <a:t>                "OUT_FOR_PICKUP",</a:t>
            </a:r>
          </a:p>
          <a:p>
            <a:r>
              <a:t>                "OUT_FOR_DELIVERY",</a:t>
            </a:r>
          </a:p>
          <a:p>
            <a:r>
              <a:t>                "COMPLETED",</a:t>
            </a:r>
          </a:p>
          <a:p>
            <a:r>
              <a:t>                "RETURNED",</a:t>
            </a:r>
          </a:p>
          <a:p>
            <a:r>
              <a:t>                "REFUNDED",</a:t>
            </a:r>
          </a:p>
          <a:p>
            <a:r>
              <a:t>                "CANCELLED"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"paymentMethod":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"CASH_ON_DELIVERY",</a:t>
            </a:r>
          </a:p>
          <a:p>
            <a:r>
              <a:t>                "BKASH",</a:t>
            </a:r>
          </a:p>
          <a:p>
            <a:r>
              <a:t>                "NAGAD",</a:t>
            </a:r>
          </a:p>
          <a:p>
            <a:r>
              <a:t>                "ROCKET",</a:t>
            </a:r>
          </a:p>
          <a:p>
            <a:r>
              <a:t>                "CASH"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"totalAmount":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"deliveryMethod":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"HOME_DELIVERY",</a:t>
            </a:r>
          </a:p>
          <a:p>
            <a:r>
              <a:t>                "PICKUP"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"deliveryAddress":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"deliveryTime":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"deliveryDate":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"deliveryInstructions":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"seller":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"orderItems":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"#/components/schemas/OrderItem"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"paymentCompleted":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/order/{id}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/user/{id}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/order/{id}/status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>
            <a:r>
              <a:t>- status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/messege/{id}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/messege/{id}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Messege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"message":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"images":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"videos":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"#/components/schemas/Video"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"audios":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"#/components/schemas/Audio"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"sender":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"receiver":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"read":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"archived":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"spam":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"sent":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"blocked":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"starred":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"draft":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"pinned":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"deletedForBoth":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"important":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"muted":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"deletedForAll":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"trash":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"deletedForSender":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"deletedForReceiver":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/messege/{id}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/event/{id}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/event/{id}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Event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"date": {</a:t>
            </a:r>
          </a:p>
          <a:p>
            <a:r>
              <a:t>            "type": "string",</a:t>
            </a:r>
          </a:p>
          <a:p>
            <a:r>
              <a:t>            "format": "date"</a:t>
            </a:r>
          </a:p>
          <a:p>
            <a:r>
              <a:t>        },</a:t>
            </a:r>
          </a:p>
          <a:p>
            <a:r>
              <a:t>        "dayOfWeek":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"MONDAY",</a:t>
            </a:r>
          </a:p>
          <a:p>
            <a:r>
              <a:t>                "TUESDAY",</a:t>
            </a:r>
          </a:p>
          <a:p>
            <a:r>
              <a:t>                "WEDNESDAY",</a:t>
            </a:r>
          </a:p>
          <a:p>
            <a:r>
              <a:t>                "THURSDAY",</a:t>
            </a:r>
          </a:p>
          <a:p>
            <a:r>
              <a:t>                "FRIDAY",</a:t>
            </a:r>
          </a:p>
          <a:p>
            <a:r>
              <a:t>                "SATURDAY",</a:t>
            </a:r>
          </a:p>
          <a:p>
            <a:r>
              <a:t>                "SUNDAY"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"fromLocation":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"toLocation":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"startTime": {</a:t>
            </a:r>
          </a:p>
          <a:p>
            <a:r>
              <a:t>            "type": "string",</a:t>
            </a:r>
          </a:p>
          <a:p>
            <a:r>
              <a:t>            "format": "date-time"</a:t>
            </a:r>
          </a:p>
          <a:p>
            <a:r>
              <a:t>        },</a:t>
            </a:r>
          </a:p>
          <a:p>
            <a:r>
              <a:t>        "duration":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"distanceInKM": {</a:t>
            </a:r>
          </a:p>
          <a:p>
            <a:r>
              <a:t>            "type": "integer",</a:t>
            </a:r>
          </a:p>
          <a:p>
            <a:r>
              <a:t>            "format": "int32"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"organiser":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"sponsor":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"#/components/schemas/Sponsor"</a:t>
            </a:r>
          </a:p>
          <a:p>
            <a:r>
              <a:t>            }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/event/{id}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/comment/{id}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/comment/{id}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Comment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"commentText":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"image":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"video":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"#/components/schemas/Video"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"parent": {</a:t>
            </a:r>
          </a:p>
          <a:p>
            <a:r>
              <a:t>            "$ref": "#/components/schemas/Comment"</a:t>
            </a:r>
          </a:p>
          <a:p>
            <a:r>
              <a:t>        },</a:t>
            </a:r>
          </a:p>
          <a:p>
            <a:r>
              <a:t>        "post": {</a:t>
            </a:r>
          </a:p>
          <a:p>
            <a:r>
              <a:t>            "$ref": "#/components/schemas/Post"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/comment/{id}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/user/{id}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User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"fullName":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"email":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"password":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"gender":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"MALE",</a:t>
            </a:r>
          </a:p>
          <a:p>
            <a:r>
              <a:t>                "FEMALE",</a:t>
            </a:r>
          </a:p>
          <a:p>
            <a:r>
              <a:t>                "NOT_SPECIFIED"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"dob": {</a:t>
            </a:r>
          </a:p>
          <a:p>
            <a:r>
              <a:t>            "type": "string",</a:t>
            </a:r>
          </a:p>
          <a:p>
            <a:r>
              <a:t>            "format": "date"</a:t>
            </a:r>
          </a:p>
          <a:p>
            <a:r>
              <a:t>        },</a:t>
            </a:r>
          </a:p>
          <a:p>
            <a:r>
              <a:t>        "roles": {</a:t>
            </a:r>
          </a:p>
          <a:p>
            <a:r>
              <a:t>            "uniqueItems": true,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"#/components/schemas/Role"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"phoneNumber":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"profilePicture":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"coverPicture":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"about":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"website":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"facebook":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"instagram":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"twitter":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"youtube":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"github":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"linkedin":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"pinterest":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"tiktok":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"snapchat":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"telegram":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"whatsapp":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"discord":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"reddit": {</a:t>
            </a:r>
          </a:p>
          <a:p>
            <a:r>
              <a:t>            "type": "string"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/carts/{id}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/carts/{id}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Cart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"items":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"#/components/schemas/CartItem"</a:t>
            </a:r>
          </a:p>
          <a:p>
            <a:r>
              <a:t>            }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/carts/{id}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/bugs/{id}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/bugs/{id}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Bug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"title":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"severity":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"LOW",</a:t>
            </a:r>
          </a:p>
          <a:p>
            <a:r>
              <a:t>                "MEDIUM",</a:t>
            </a:r>
          </a:p>
          <a:p>
            <a:r>
              <a:t>                "HIGH"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"steps":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"submittedBy":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"solved":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/bugs/{id}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User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"fullName":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"email":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"password":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"gender":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"MALE",</a:t>
            </a:r>
          </a:p>
          <a:p>
            <a:r>
              <a:t>                "FEMALE",</a:t>
            </a:r>
          </a:p>
          <a:p>
            <a:r>
              <a:t>                "NOT_SPECIFIED"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"dob": {</a:t>
            </a:r>
          </a:p>
          <a:p>
            <a:r>
              <a:t>            "type": "string",</a:t>
            </a:r>
          </a:p>
          <a:p>
            <a:r>
              <a:t>            "format": "date"</a:t>
            </a:r>
          </a:p>
          <a:p>
            <a:r>
              <a:t>        },</a:t>
            </a:r>
          </a:p>
          <a:p>
            <a:r>
              <a:t>        "roles": {</a:t>
            </a:r>
          </a:p>
          <a:p>
            <a:r>
              <a:t>            "uniqueItems": true,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"#/components/schemas/Role"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"phoneNumber":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"profilePicture":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"coverPicture":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"about":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"website":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"facebook":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"instagram":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"twitter":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"youtube":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"github":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"linkedin":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"pinterest":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"tiktok":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"snapchat":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"telegram":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"whatsapp":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"discord":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"reddit": {</a:t>
            </a:r>
          </a:p>
          <a:p>
            <a:r>
              <a:t>            "type": "string"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/role/remove/{roleName}/from/{id}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roleName (path): No description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/role/assign/{roleName}/to/{id}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roleName (path): No description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/user/{id}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Rating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"rating": {</a:t>
            </a:r>
          </a:p>
          <a:p>
            <a:r>
              <a:t>            "type": "string",</a:t>
            </a:r>
          </a:p>
          <a:p>
            <a:r>
              <a:t>            "format": "byte"</a:t>
            </a:r>
          </a:p>
          <a:p>
            <a:r>
              <a:t>        },</a:t>
            </a:r>
          </a:p>
          <a:p>
            <a:r>
              <a:t>        "comment":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"product": {</a:t>
            </a:r>
          </a:p>
          <a:p>
            <a:r>
              <a:t>            "$ref": "#/components/schemas/Product"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/product/new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Product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"category":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"brand":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"price":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"discountPrice":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"stockStatus":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"quantity": {</a:t>
            </a:r>
          </a:p>
          <a:p>
            <a:r>
              <a:t>            "type": "integer",</a:t>
            </a:r>
          </a:p>
          <a:p>
            <a:r>
              <a:t>            "format": "int32"</a:t>
            </a:r>
          </a:p>
          <a:p>
            <a:r>
              <a:t>        },</a:t>
            </a:r>
          </a:p>
          <a:p>
            <a:r>
              <a:t>        "mainImage": {</a:t>
            </a:r>
          </a:p>
          <a:p>
            <a:r>
              <a:t>            "$ref": "#/components/schemas/Image"</a:t>
            </a:r>
          </a:p>
          <a:p>
            <a:r>
              <a:t>        },</a:t>
            </a:r>
          </a:p>
          <a:p>
            <a:r>
              <a:t>        "galleryImages":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"dimensions":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"weight":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"seller":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"ratings":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"reviews": {</a:t>
            </a:r>
          </a:p>
          <a:p>
            <a:r>
              <a:t>            "type": "integer",</a:t>
            </a:r>
          </a:p>
          <a:p>
            <a:r>
              <a:t>            "format": "int32"</a:t>
            </a:r>
          </a:p>
          <a:p>
            <a:r>
              <a:t>        },</a:t>
            </a:r>
          </a:p>
          <a:p>
            <a:r>
              <a:t>        "tags":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"type": "string"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"origin":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"features":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"type": "string"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"addedDate": {</a:t>
            </a:r>
          </a:p>
          <a:p>
            <a:r>
              <a:t>            "type": "string"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Post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"creator":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"postText":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"postImage":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"postVideo":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"#/components/schemas/Video"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"sharedPost": {</a:t>
            </a:r>
          </a:p>
          <a:p>
            <a:r>
              <a:t>            "$ref": "#/components/schemas/Post"</a:t>
            </a:r>
          </a:p>
          <a:p>
            <a:r>
              <a:t>        },</a:t>
            </a:r>
          </a:p>
          <a:p>
            <a:r>
              <a:t>        "comments":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"#/components/schemas/Comment"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"likers":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"#/components/schemas/User"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"shares":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"#/components/schemas/User"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"views":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"#/components/schemas/User"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"products":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"#/components/schemas/Product"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"public":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"archived":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/percel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/percel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Percel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"weight":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"distance":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"images":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"sender":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"pickupInstructions":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"pickupTime":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"receiverName":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"recieverPhone":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"recieverAddress":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"deliveryInstructions":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"deliveryTime":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"status":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"PENDING",</a:t>
            </a:r>
          </a:p>
          <a:p>
            <a:r>
              <a:t>                "ACCEPTED",</a:t>
            </a:r>
          </a:p>
          <a:p>
            <a:r>
              <a:t>                "OUT_FOR_PICKUP",</a:t>
            </a:r>
          </a:p>
          <a:p>
            <a:r>
              <a:t>                "OUT_FOR_DELIVERY",</a:t>
            </a:r>
          </a:p>
          <a:p>
            <a:r>
              <a:t>                "COMPLETED",</a:t>
            </a:r>
          </a:p>
          <a:p>
            <a:r>
              <a:t>                "RETURNED",</a:t>
            </a:r>
          </a:p>
          <a:p>
            <a:r>
              <a:t>                "REFUNDED",</a:t>
            </a:r>
          </a:p>
          <a:p>
            <a:r>
              <a:t>                "CANCELLED"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"rider":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"cod":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"dc":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Order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"orderNumber":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"status":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"PENDING_PAYMENT",</a:t>
            </a:r>
          </a:p>
          <a:p>
            <a:r>
              <a:t>                "PENDING",</a:t>
            </a:r>
          </a:p>
          <a:p>
            <a:r>
              <a:t>                "REJECTED",</a:t>
            </a:r>
          </a:p>
          <a:p>
            <a:r>
              <a:t>                "PROCESSING",</a:t>
            </a:r>
          </a:p>
          <a:p>
            <a:r>
              <a:t>                "OUT_FOR_PICKUP",</a:t>
            </a:r>
          </a:p>
          <a:p>
            <a:r>
              <a:t>                "OUT_FOR_DELIVERY",</a:t>
            </a:r>
          </a:p>
          <a:p>
            <a:r>
              <a:t>                "COMPLETED",</a:t>
            </a:r>
          </a:p>
          <a:p>
            <a:r>
              <a:t>                "RETURNED",</a:t>
            </a:r>
          </a:p>
          <a:p>
            <a:r>
              <a:t>                "REFUNDED",</a:t>
            </a:r>
          </a:p>
          <a:p>
            <a:r>
              <a:t>                "CANCELLED"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"paymentMethod":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"CASH_ON_DELIVERY",</a:t>
            </a:r>
          </a:p>
          <a:p>
            <a:r>
              <a:t>                "BKASH",</a:t>
            </a:r>
          </a:p>
          <a:p>
            <a:r>
              <a:t>                "NAGAD",</a:t>
            </a:r>
          </a:p>
          <a:p>
            <a:r>
              <a:t>                "ROCKET",</a:t>
            </a:r>
          </a:p>
          <a:p>
            <a:r>
              <a:t>                "CASH"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"totalAmount":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"deliveryMethod":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"HOME_DELIVERY",</a:t>
            </a:r>
          </a:p>
          <a:p>
            <a:r>
              <a:t>                "PICKUP"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"deliveryAddress":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"deliveryTime":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"deliveryDate":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"deliveryInstructions":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"seller":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"orderItems":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"#/components/schemas/OrderItem"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"paymentCompleted":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/messege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/rating/{id}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/messege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Messege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"message":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"images":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"videos":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"#/components/schemas/Video"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"audios":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"#/components/schemas/Audio"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"sender":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"receiver":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"read":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"archived":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"spam":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"sent":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"blocked":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"starred":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"draft":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"pinned":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"deletedForBoth":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"important":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"muted":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"deletedForAll":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"trash":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"deletedForSender": {</a:t>
            </a:r>
          </a:p>
          <a:p>
            <a:r>
              <a:t>            "type": "boolean"</a:t>
            </a:r>
          </a:p>
          <a:p>
            <a:r>
              <a:t>        },</a:t>
            </a:r>
          </a:p>
          <a:p>
            <a:r>
              <a:t>        "deletedForReceiver":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Event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"date": {</a:t>
            </a:r>
          </a:p>
          <a:p>
            <a:r>
              <a:t>            "type": "string",</a:t>
            </a:r>
          </a:p>
          <a:p>
            <a:r>
              <a:t>            "format": "date"</a:t>
            </a:r>
          </a:p>
          <a:p>
            <a:r>
              <a:t>        },</a:t>
            </a:r>
          </a:p>
          <a:p>
            <a:r>
              <a:t>        "dayOfWeek":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"MONDAY",</a:t>
            </a:r>
          </a:p>
          <a:p>
            <a:r>
              <a:t>                "TUESDAY",</a:t>
            </a:r>
          </a:p>
          <a:p>
            <a:r>
              <a:t>                "WEDNESDAY",</a:t>
            </a:r>
          </a:p>
          <a:p>
            <a:r>
              <a:t>                "THURSDAY",</a:t>
            </a:r>
          </a:p>
          <a:p>
            <a:r>
              <a:t>                "FRIDAY",</a:t>
            </a:r>
          </a:p>
          <a:p>
            <a:r>
              <a:t>                "SATURDAY",</a:t>
            </a:r>
          </a:p>
          <a:p>
            <a:r>
              <a:t>                "SUNDAY"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"fromLocation":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"toLocation":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"startTime": {</a:t>
            </a:r>
          </a:p>
          <a:p>
            <a:r>
              <a:t>            "type": "string",</a:t>
            </a:r>
          </a:p>
          <a:p>
            <a:r>
              <a:t>            "format": "date-time"</a:t>
            </a:r>
          </a:p>
          <a:p>
            <a:r>
              <a:t>        },</a:t>
            </a:r>
          </a:p>
          <a:p>
            <a:r>
              <a:t>        "duration":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"distanceInKM": {</a:t>
            </a:r>
          </a:p>
          <a:p>
            <a:r>
              <a:t>            "type": "integer",</a:t>
            </a:r>
          </a:p>
          <a:p>
            <a:r>
              <a:t>            "format": "int32"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"organiser":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"sponsor":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"#/components/schemas/Sponsor"</a:t>
            </a:r>
          </a:p>
          <a:p>
            <a:r>
              <a:t>            }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/event/requestSponsor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User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"fullName":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"email":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"password":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"gender":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"MALE",</a:t>
            </a:r>
          </a:p>
          <a:p>
            <a:r>
              <a:t>                "FEMALE",</a:t>
            </a:r>
          </a:p>
          <a:p>
            <a:r>
              <a:t>                "NOT_SPECIFIED"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"dob": {</a:t>
            </a:r>
          </a:p>
          <a:p>
            <a:r>
              <a:t>            "type": "string",</a:t>
            </a:r>
          </a:p>
          <a:p>
            <a:r>
              <a:t>            "format": "date"</a:t>
            </a:r>
          </a:p>
          <a:p>
            <a:r>
              <a:t>        },</a:t>
            </a:r>
          </a:p>
          <a:p>
            <a:r>
              <a:t>        "roles": {</a:t>
            </a:r>
          </a:p>
          <a:p>
            <a:r>
              <a:t>            "uniqueItems": true,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"#/components/schemas/Role"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"phoneNumber":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"address":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"profilePicture":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"coverPicture":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"about":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"website":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"facebook":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"instagram":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"twitter":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"youtube":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"github":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"linkedin":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"pinterest":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"tiktok":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"snapchat":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"telegram":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"whatsapp":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"discord":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"reddit": {</a:t>
            </a:r>
          </a:p>
          <a:p>
            <a:r>
              <a:t>            "type": "string"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Comment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"commentText":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"image":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"video":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"#/components/schemas/Video"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"parent": {</a:t>
            </a:r>
          </a:p>
          <a:p>
            <a:r>
              <a:t>            "$ref": "#/components/schemas/Comment"</a:t>
            </a:r>
          </a:p>
          <a:p>
            <a:r>
              <a:t>        },</a:t>
            </a:r>
          </a:p>
          <a:p>
            <a:r>
              <a:t>        "post": {</a:t>
            </a:r>
          </a:p>
          <a:p>
            <a:r>
              <a:t>            "$ref": "#/components/schemas/Post"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/carts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/carts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Cart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"items":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"#/components/schemas/CartItem"</a:t>
            </a:r>
          </a:p>
          <a:p>
            <a:r>
              <a:t>            }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/bugs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Schema: Bug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"title":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"severity": {</a:t>
            </a:r>
          </a:p>
          <a:p>
            <a:r>
              <a:t>            "type": "string",</a:t>
            </a:r>
          </a:p>
          <a:p>
            <a:r>
              <a:t>            "enum": [</a:t>
            </a:r>
          </a:p>
          <a:p>
            <a:r>
              <a:t>                "LOW",</a:t>
            </a:r>
          </a:p>
          <a:p>
            <a:r>
              <a:t>                "MEDIUM",</a:t>
            </a:r>
          </a:p>
          <a:p>
            <a:r>
              <a:t>                "HIGH"</a:t>
            </a:r>
          </a:p>
          <a:p>
            <a:r>
              <a:t>            ]</a:t>
            </a:r>
          </a:p>
          <a:p>
            <a:r>
              <a:t>        },</a:t>
            </a:r>
          </a:p>
          <a:p>
            <a:r>
              <a:t>        "steps":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"submittedBy":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"solved": {</a:t>
            </a:r>
          </a:p>
          <a:p>
            <a:r>
              <a:t>            "type": "boolean"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/role/{roleName}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roleName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/rating/{id}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Rating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"rating": {</a:t>
            </a:r>
          </a:p>
          <a:p>
            <a:r>
              <a:t>            "type": "string",</a:t>
            </a:r>
          </a:p>
          <a:p>
            <a:r>
              <a:t>            "format": "byte"</a:t>
            </a:r>
          </a:p>
          <a:p>
            <a:r>
              <a:t>        },</a:t>
            </a:r>
          </a:p>
          <a:p>
            <a:r>
              <a:t>        "comment":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"user":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"product": {</a:t>
            </a:r>
          </a:p>
          <a:p>
            <a:r>
              <a:t>            "$ref": "#/components/schemas/Product"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/role/roleOf/{id}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/rating/user/{userId}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userId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/rating/product/{id}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/product/search/{name}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name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/post/user/{id}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/post/search/{name}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name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/percel/sender/{id}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/percel/search/{name}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name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/percel/rider/{id}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/rating/{id}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/order/user/{userId}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userId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/messege/between/{senderId}/{receiverId}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senderId (path): No description</a:t>
            </a:r>
          </a:p>
          <a:p>
            <a:r>
              <a:t>- receiverId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/event/user/{id}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/event/past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/event/future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/comment/user/{userId}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userId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/comment/post/{postId}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postId (path): No description</a:t>
            </a:r>
          </a:p>
          <a:p>
            <a:r>
              <a:t>- page (query): No description</a:t>
            </a:r>
          </a:p>
          <a:p>
            <a:r>
              <a:t>- size (query):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/carts/user/{userId}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userId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/auth/signup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/auth/login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/product/{id}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/auth/forgot-password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None</a:t>
            </a:r>
          </a:p>
          <a:p/>
          <a:p>
            <a:r>
              <a:t>**Request Body:**</a:t>
            </a:r>
          </a:p>
          <a:p>
            <a:r>
              <a:t>None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/product/{id}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**Description:** No description provided.</a:t>
            </a:r>
          </a:p>
          <a:p/>
          <a:p>
            <a:r>
              <a:t>**Parameters:**</a:t>
            </a:r>
          </a:p>
          <a:p>
            <a:r>
              <a:t>- id (path): No description</a:t>
            </a:r>
          </a:p>
          <a:p/>
          <a:p>
            <a:r>
              <a:t>**Request Body:**</a:t>
            </a:r>
          </a:p>
          <a:p>
            <a:r>
              <a:t>Schema: Product</a:t>
            </a:r>
          </a:p>
          <a:p/>
          <a:p>
            <a:r>
              <a:t>{</a:t>
            </a:r>
          </a:p>
          <a:p>
            <a:r>
              <a:t>    "type": "object",</a:t>
            </a:r>
          </a:p>
          <a:p>
            <a:r>
              <a:t>    "properties": {</a:t>
            </a:r>
          </a:p>
          <a:p>
            <a:r>
              <a:t>        "id": {</a:t>
            </a:r>
          </a:p>
          <a:p>
            <a:r>
              <a:t>            "type": "integer",</a:t>
            </a:r>
          </a:p>
          <a:p>
            <a:r>
              <a:t>            "format": "int64"</a:t>
            </a:r>
          </a:p>
          <a:p>
            <a:r>
              <a:t>        },</a:t>
            </a:r>
          </a:p>
          <a:p>
            <a:r>
              <a:t>        "name":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"description":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"category":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"brand":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"price":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"discountPrice":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"stockStatus":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"quantity": {</a:t>
            </a:r>
          </a:p>
          <a:p>
            <a:r>
              <a:t>            "type": "integer",</a:t>
            </a:r>
          </a:p>
          <a:p>
            <a:r>
              <a:t>            "format": "int32"</a:t>
            </a:r>
          </a:p>
          <a:p>
            <a:r>
              <a:t>        },</a:t>
            </a:r>
          </a:p>
          <a:p>
            <a:r>
              <a:t>        "mainImage": {</a:t>
            </a:r>
          </a:p>
          <a:p>
            <a:r>
              <a:t>            "$ref": "#/components/schemas/Image"</a:t>
            </a:r>
          </a:p>
          <a:p>
            <a:r>
              <a:t>        },</a:t>
            </a:r>
          </a:p>
          <a:p>
            <a:r>
              <a:t>        "galleryImages":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"$ref": "#/components/schemas/Image"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"dimensions":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"weight":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"seller": {</a:t>
            </a:r>
          </a:p>
          <a:p>
            <a:r>
              <a:t>            "$ref": "#/components/schemas/User"</a:t>
            </a:r>
          </a:p>
          <a:p>
            <a:r>
              <a:t>        },</a:t>
            </a:r>
          </a:p>
          <a:p>
            <a:r>
              <a:t>        "ratings": {</a:t>
            </a:r>
          </a:p>
          <a:p>
            <a:r>
              <a:t>            "type": "number",</a:t>
            </a:r>
          </a:p>
          <a:p>
            <a:r>
              <a:t>            "format": "double"</a:t>
            </a:r>
          </a:p>
          <a:p>
            <a:r>
              <a:t>        },</a:t>
            </a:r>
          </a:p>
          <a:p>
            <a:r>
              <a:t>        "reviews": {</a:t>
            </a:r>
          </a:p>
          <a:p>
            <a:r>
              <a:t>            "type": "integer",</a:t>
            </a:r>
          </a:p>
          <a:p>
            <a:r>
              <a:t>            "format": "int32"</a:t>
            </a:r>
          </a:p>
          <a:p>
            <a:r>
              <a:t>        },</a:t>
            </a:r>
          </a:p>
          <a:p>
            <a:r>
              <a:t>        "tags":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"type": "string"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"origin": {</a:t>
            </a:r>
          </a:p>
          <a:p>
            <a:r>
              <a:t>            "type": "string"</a:t>
            </a:r>
          </a:p>
          <a:p>
            <a:r>
              <a:t>        },</a:t>
            </a:r>
          </a:p>
          <a:p>
            <a:r>
              <a:t>        "features": {</a:t>
            </a:r>
          </a:p>
          <a:p>
            <a:r>
              <a:t>            "type": "array",</a:t>
            </a:r>
          </a:p>
          <a:p>
            <a:r>
              <a:t>            "items": {</a:t>
            </a:r>
          </a:p>
          <a:p>
            <a:r>
              <a:t>                "type": "string"</a:t>
            </a:r>
          </a:p>
          <a:p>
            <a:r>
              <a:t>            }</a:t>
            </a:r>
          </a:p>
          <a:p>
            <a:r>
              <a:t>        },</a:t>
            </a:r>
          </a:p>
          <a:p>
            <a:r>
              <a:t>        "addedDate": {</a:t>
            </a:r>
          </a:p>
          <a:p>
            <a:r>
              <a:t>            "type": "string"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**Response Body:**</a:t>
            </a:r>
          </a:p>
          <a:p>
            <a:r>
              <a:t>Status 200: No JSON 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