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BF1-DFB8-47DD-85D8-33687055B93D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4D76034-0C01-420D-88F3-45D4782F11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33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BF1-DFB8-47DD-85D8-33687055B93D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6034-0C01-420D-88F3-45D4782F119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6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BF1-DFB8-47DD-85D8-33687055B93D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6034-0C01-420D-88F3-45D4782F11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BF1-DFB8-47DD-85D8-33687055B93D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6034-0C01-420D-88F3-45D4782F119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3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BF1-DFB8-47DD-85D8-33687055B93D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6034-0C01-420D-88F3-45D4782F11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7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BF1-DFB8-47DD-85D8-33687055B93D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6034-0C01-420D-88F3-45D4782F119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BF1-DFB8-47DD-85D8-33687055B93D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6034-0C01-420D-88F3-45D4782F119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2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BF1-DFB8-47DD-85D8-33687055B93D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6034-0C01-420D-88F3-45D4782F119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23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BF1-DFB8-47DD-85D8-33687055B93D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6034-0C01-420D-88F3-45D4782F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2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BF1-DFB8-47DD-85D8-33687055B93D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6034-0C01-420D-88F3-45D4782F119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9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05DBF1-DFB8-47DD-85D8-33687055B93D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6034-0C01-420D-88F3-45D4782F119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1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DBF1-DFB8-47DD-85D8-33687055B93D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4D76034-0C01-420D-88F3-45D4782F119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8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0AC7-239D-49F0-A5DA-92B0D936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173" y="0"/>
            <a:ext cx="8737679" cy="3343729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ECC DIGITAL SIGNATURE</a:t>
            </a:r>
            <a:endParaRPr lang="mr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76BA2-5CB4-420E-8BE3-71A9ED170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05814"/>
          </a:xfrm>
        </p:spPr>
        <p:txBody>
          <a:bodyPr>
            <a:normAutofit/>
          </a:bodyPr>
          <a:lstStyle/>
          <a:p>
            <a:r>
              <a:rPr lang="en-US" sz="2400" dirty="0"/>
              <a:t>PRESENTED BY :</a:t>
            </a:r>
          </a:p>
          <a:p>
            <a:r>
              <a:rPr lang="en-US" sz="2400" dirty="0"/>
              <a:t>Jidnyasa Bhoir        A-09</a:t>
            </a: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val="53319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58F0-D5B8-421E-A060-78C8B8B5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ECC DIGITAL SIGNATURE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61BA-D9AE-48E8-B8CB-6556A3D3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00001F"/>
                </a:solidFill>
                <a:effectLst/>
                <a:latin typeface="MS Reference Sans Serif" panose="020B0604030504040204" pitchFamily="34" charset="0"/>
                <a:ea typeface="Microsoft Yi Baiti" panose="03000500000000000000" pitchFamily="66" charset="0"/>
              </a:rPr>
              <a:t>The Elliptic Curve Digital Signature Algorithm (ECDSA) is a Digital Signature Algorithm (DSA) which uses keys derived from elliptic curve cryptography (ECC). It is based on public key cryptography (PKC).</a:t>
            </a:r>
            <a:endParaRPr lang="en-US" b="0" i="0" dirty="0">
              <a:solidFill>
                <a:srgbClr val="333333"/>
              </a:solidFill>
              <a:effectLst/>
              <a:latin typeface="MS Reference Sans Serif" panose="020B0604030504040204" pitchFamily="34" charset="0"/>
              <a:ea typeface="Microsoft Yi Baiti" panose="03000500000000000000" pitchFamily="66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MS Reference Sans Serif" panose="020B0604030504040204" pitchFamily="34" charset="0"/>
              </a:rPr>
              <a:t>ECDSA uses ECC keys to ensure each user is unique and every transaction is secure.</a:t>
            </a:r>
          </a:p>
          <a:p>
            <a:r>
              <a:rPr lang="en-US" b="0" i="0" dirty="0">
                <a:solidFill>
                  <a:srgbClr val="00001F"/>
                </a:solidFill>
                <a:effectLst/>
                <a:latin typeface="MS Reference Sans Serif" panose="020B0604030504040204" pitchFamily="34" charset="0"/>
              </a:rPr>
              <a:t>ECDSA provides a higher degree of security with shorter key lengths </a:t>
            </a:r>
            <a:r>
              <a:rPr lang="en-US" b="0" i="0" dirty="0">
                <a:solidFill>
                  <a:srgbClr val="000000"/>
                </a:solidFill>
                <a:effectLst/>
                <a:latin typeface="MS Reference Sans Serif" panose="020B0604030504040204" pitchFamily="34" charset="0"/>
              </a:rPr>
              <a:t> and is therefore more efficient.</a:t>
            </a:r>
            <a:endParaRPr lang="en-US" b="0" i="0" dirty="0">
              <a:solidFill>
                <a:srgbClr val="333333"/>
              </a:solidFill>
              <a:effectLst/>
              <a:latin typeface="MS Reference Sans Serif" panose="020B0604030504040204" pitchFamily="34" charset="0"/>
            </a:endParaRPr>
          </a:p>
          <a:p>
            <a:endParaRPr lang="en-IN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1E1C-EB19-47A7-985C-8E770081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ECC IS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560A-6817-4BBE-B352-C623AE5B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Rajdhani"/>
              </a:rPr>
              <a:t>ECC bases its approach to public key cryptographic systems on how elliptic curves are structured algebraically over finite fields. Therefore, ECC creates keys that are more difficult, mathematically, to crack. </a:t>
            </a:r>
          </a:p>
          <a:p>
            <a:r>
              <a:rPr lang="en-US" sz="2400" b="0" i="0" dirty="0">
                <a:solidFill>
                  <a:srgbClr val="00001F"/>
                </a:solidFill>
                <a:effectLst/>
                <a:latin typeface="Rajdhani"/>
              </a:rPr>
              <a:t>ECDSA is used for Transport Layer Security (TLS), the successor to Secure Sockets Layer (SSL), by encrypting connections between web browsers and a web application. </a:t>
            </a:r>
            <a:endParaRPr lang="en-US" sz="2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151088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74D9-BE73-4F83-8860-509E1091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 :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A5BB-8638-4A7F-A4C4-D5A351ADD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chemeClr val="tx2"/>
                </a:solidFill>
                <a:effectLst/>
                <a:latin typeface="Rajdhani"/>
                <a:ea typeface="Open Sans" panose="020B0606030504020204" pitchFamily="34" charset="0"/>
                <a:cs typeface="Open Sans" panose="020B0606030504020204" pitchFamily="34" charset="0"/>
              </a:rPr>
              <a:t>ECDSA provide robust, efficient encryption. That’s why many messaging apps and other platforms that transmit data over the wire use it.</a:t>
            </a:r>
          </a:p>
          <a:p>
            <a:r>
              <a:rPr lang="en-US" sz="2400" b="0" i="0" dirty="0">
                <a:solidFill>
                  <a:srgbClr val="36393A"/>
                </a:solidFill>
                <a:effectLst/>
                <a:latin typeface="Rajdhani"/>
              </a:rPr>
              <a:t>Bitcoin is a good example of a system that relies on ECDSA for security. </a:t>
            </a:r>
          </a:p>
          <a:p>
            <a:r>
              <a:rPr lang="en-US" sz="2400" b="0" i="0" dirty="0">
                <a:solidFill>
                  <a:srgbClr val="36393A"/>
                </a:solidFill>
                <a:effectLst/>
                <a:latin typeface="Rajdhani"/>
              </a:rPr>
              <a:t>Every Bitcoin address is a cryptographic hash of an ECDSA public key. </a:t>
            </a:r>
          </a:p>
          <a:p>
            <a:r>
              <a:rPr lang="en-US" sz="2400" b="0" i="0" dirty="0">
                <a:solidFill>
                  <a:srgbClr val="36393A"/>
                </a:solidFill>
                <a:effectLst/>
                <a:latin typeface="Rajdhani"/>
              </a:rPr>
              <a:t>The ownership of the account is determined by who controls the ECDSA private key. </a:t>
            </a:r>
            <a:r>
              <a:rPr lang="en-US" sz="2400" dirty="0">
                <a:solidFill>
                  <a:schemeClr val="tx2"/>
                </a:solidFill>
                <a:latin typeface="Rajdhani"/>
              </a:rPr>
              <a:t>It e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Rajdhani"/>
              </a:rPr>
              <a:t>nsure that funds can only be spent by their rightful owners.</a:t>
            </a:r>
          </a:p>
          <a:p>
            <a:r>
              <a:rPr lang="en-US" sz="2400" b="0" i="0" dirty="0">
                <a:solidFill>
                  <a:srgbClr val="36393A"/>
                </a:solidFill>
                <a:effectLst/>
                <a:latin typeface="Rajdhani"/>
              </a:rPr>
              <a:t>The linchpin of the security and consistency of the Bitcoin system is the security of ECDSA private keys.</a:t>
            </a:r>
            <a:endParaRPr lang="mr-IN" sz="2400" dirty="0">
              <a:latin typeface="Rajdhani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8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AD62-A234-4918-AB09-65B0E2D8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Thankyou.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8984191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441</TotalTime>
  <Words>255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Cambria</vt:lpstr>
      <vt:lpstr>Gill Sans MT</vt:lpstr>
      <vt:lpstr>MS Reference Sans Serif</vt:lpstr>
      <vt:lpstr>Open Sans</vt:lpstr>
      <vt:lpstr>Rajdhani</vt:lpstr>
      <vt:lpstr>Gallery</vt:lpstr>
      <vt:lpstr>ECC DIGITAL SIGNATURE</vt:lpstr>
      <vt:lpstr>ECC DIGITAL SIGNATURE</vt:lpstr>
      <vt:lpstr>WHY ECC IS USED</vt:lpstr>
      <vt:lpstr>EXAMPLE :</vt:lpstr>
      <vt:lpstr>Thankyou.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Patil</dc:creator>
  <cp:lastModifiedBy>Divyesh Bhoir</cp:lastModifiedBy>
  <cp:revision>9</cp:revision>
  <dcterms:created xsi:type="dcterms:W3CDTF">2021-08-30T05:18:19Z</dcterms:created>
  <dcterms:modified xsi:type="dcterms:W3CDTF">2021-09-16T10:48:37Z</dcterms:modified>
</cp:coreProperties>
</file>