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71" r:id="rId4"/>
    <p:sldId id="274" r:id="rId5"/>
    <p:sldId id="261" r:id="rId6"/>
    <p:sldId id="263" r:id="rId7"/>
    <p:sldId id="272" r:id="rId8"/>
    <p:sldId id="273" r:id="rId9"/>
    <p:sldId id="262" r:id="rId10"/>
    <p:sldId id="266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36" y="2281646"/>
            <a:ext cx="11545169" cy="131499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SPAM DETECTION USING MACHINE LEARNING…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27" y="4789712"/>
            <a:ext cx="11303726" cy="58347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BY JIDNYASA KAMBLE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9890"/>
          </a:xfrm>
        </p:spPr>
        <p:txBody>
          <a:bodyPr/>
          <a:lstStyle/>
          <a:p>
            <a:r>
              <a:rPr lang="en-IN" dirty="0" smtClean="0"/>
              <a:t>Clean and useable data for ML MODELS: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9" y="2005682"/>
            <a:ext cx="7722092" cy="3060935"/>
          </a:xfrm>
        </p:spPr>
      </p:pic>
    </p:spTree>
    <p:extLst>
      <p:ext uri="{BB962C8B-B14F-4D97-AF65-F5344CB8AC3E}">
        <p14:creationId xmlns:p14="http://schemas.microsoft.com/office/powerpoint/2010/main" val="28956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models results: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473234"/>
            <a:ext cx="10712743" cy="2638698"/>
          </a:xfrm>
        </p:spPr>
      </p:pic>
    </p:spTree>
    <p:extLst>
      <p:ext uri="{BB962C8B-B14F-4D97-AF65-F5344CB8AC3E}">
        <p14:creationId xmlns:p14="http://schemas.microsoft.com/office/powerpoint/2010/main" val="22241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4079" y="2664823"/>
            <a:ext cx="59839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+mj-lt"/>
              </a:rPr>
              <a:t>THANK YOU</a:t>
            </a:r>
            <a:endParaRPr lang="en-IN" sz="8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6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18310"/>
            <a:ext cx="11029616" cy="792480"/>
          </a:xfrm>
        </p:spPr>
        <p:txBody>
          <a:bodyPr/>
          <a:lstStyle/>
          <a:p>
            <a:pPr algn="ctr"/>
            <a:r>
              <a:rPr lang="en-IN" dirty="0" smtClean="0"/>
              <a:t>Why spam detection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593669"/>
            <a:ext cx="11538857" cy="4850674"/>
          </a:xfrm>
        </p:spPr>
        <p:txBody>
          <a:bodyPr>
            <a:normAutofit/>
          </a:bodyPr>
          <a:lstStyle/>
          <a:p>
            <a:r>
              <a:rPr lang="en-US" dirty="0" smtClean="0"/>
              <a:t>Spam emails are messages randomly sent to multiple users by sorts of groups, but mostly lazy advertisers and criminals who to lead you to the phishing sites.</a:t>
            </a:r>
          </a:p>
          <a:p>
            <a:r>
              <a:rPr lang="en-US" dirty="0" smtClean="0"/>
              <a:t>Once </a:t>
            </a:r>
            <a:r>
              <a:rPr lang="en-US" dirty="0"/>
              <a:t>spam hits your email inbox, you become a target. When it comes to technology, humans tend to be the weakest link in most IT security </a:t>
            </a:r>
            <a:r>
              <a:rPr lang="en-US" dirty="0" smtClean="0"/>
              <a:t>situations</a:t>
            </a:r>
          </a:p>
          <a:p>
            <a:r>
              <a:rPr lang="en-US" dirty="0"/>
              <a:t>Attackers will constantly try to trick </a:t>
            </a:r>
            <a:r>
              <a:rPr lang="en-US" dirty="0" smtClean="0"/>
              <a:t>them, manipulate </a:t>
            </a:r>
            <a:r>
              <a:rPr lang="en-US" dirty="0"/>
              <a:t>users to click on things that they shouldn't through a variety of methods. Oftentimes, these "tricks" are via </a:t>
            </a:r>
            <a:r>
              <a:rPr lang="en-US" dirty="0" smtClean="0"/>
              <a:t>emails and </a:t>
            </a:r>
            <a:r>
              <a:rPr lang="en-US" dirty="0" err="1" smtClean="0"/>
              <a:t>sms</a:t>
            </a:r>
            <a:r>
              <a:rPr lang="en-US" dirty="0" smtClean="0"/>
              <a:t>, </a:t>
            </a:r>
            <a:r>
              <a:rPr lang="en-US" dirty="0"/>
              <a:t>as email platforms can target a very large number of </a:t>
            </a:r>
            <a:r>
              <a:rPr lang="en-US" dirty="0" smtClean="0"/>
              <a:t>people</a:t>
            </a:r>
          </a:p>
          <a:p>
            <a:r>
              <a:rPr lang="en-US" dirty="0"/>
              <a:t>If users happen to click the wrong thing within the spam </a:t>
            </a:r>
            <a:r>
              <a:rPr lang="en-US" dirty="0" smtClean="0"/>
              <a:t>email or </a:t>
            </a:r>
            <a:r>
              <a:rPr lang="en-US" dirty="0" err="1" smtClean="0"/>
              <a:t>sms</a:t>
            </a:r>
            <a:r>
              <a:rPr lang="en-US" dirty="0" smtClean="0"/>
              <a:t>, </a:t>
            </a:r>
            <a:r>
              <a:rPr lang="en-US" dirty="0"/>
              <a:t>internal data then becomes exposed.</a:t>
            </a:r>
          </a:p>
          <a:p>
            <a:r>
              <a:rPr lang="en-US" dirty="0"/>
              <a:t>Since email is commonly used as a way to exploit users and their data, spam filtering has grown in importance and relevance. Organizations must utilize a spam filter to reduce the risk of users clicking on something they shouldn't, in turn keeping their internal data shielded from a cyber attack.</a:t>
            </a:r>
          </a:p>
          <a:p>
            <a:r>
              <a:rPr lang="en-US" dirty="0"/>
              <a:t>S</a:t>
            </a:r>
            <a:r>
              <a:rPr lang="en-US" dirty="0" smtClean="0"/>
              <a:t>pam </a:t>
            </a:r>
            <a:r>
              <a:rPr lang="en-US" dirty="0"/>
              <a:t>filtering is essentially an anti-malware tool, as many attacks through email are trying to trick users to click on a malicious attachment, asking them to supply their credentials, </a:t>
            </a:r>
            <a:r>
              <a:rPr lang="en-US" dirty="0" smtClean="0"/>
              <a:t>or asking for payments and </a:t>
            </a:r>
            <a:r>
              <a:rPr lang="en-US" dirty="0"/>
              <a:t>much more.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4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6147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Objective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main objectives of identification of Spam e-mails are:</a:t>
            </a:r>
          </a:p>
          <a:p>
            <a:r>
              <a:rPr lang="en-US" dirty="0" smtClean="0"/>
              <a:t>To give knowledge to the user about the fake and relevant emails.</a:t>
            </a:r>
          </a:p>
          <a:p>
            <a:r>
              <a:rPr lang="en-US" dirty="0" smtClean="0"/>
              <a:t>To save users from clicking  harmful links.</a:t>
            </a:r>
          </a:p>
          <a:p>
            <a:r>
              <a:rPr lang="en-US" dirty="0" smtClean="0"/>
              <a:t>Also important mails or messages are missed and spam emails occupy storage this things can be reduced.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2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2" y="2081348"/>
            <a:ext cx="11262465" cy="3894001"/>
          </a:xfrm>
        </p:spPr>
        <p:txBody>
          <a:bodyPr/>
          <a:lstStyle/>
          <a:p>
            <a:r>
              <a:rPr lang="en-IN" dirty="0" smtClean="0"/>
              <a:t>Dataset used here contains two columns named originally text and </a:t>
            </a:r>
            <a:r>
              <a:rPr lang="en-IN" dirty="0" err="1" smtClean="0"/>
              <a:t>target.In</a:t>
            </a:r>
            <a:r>
              <a:rPr lang="en-IN" dirty="0" smtClean="0"/>
              <a:t> target we </a:t>
            </a:r>
            <a:r>
              <a:rPr lang="en-IN" dirty="0"/>
              <a:t>have </a:t>
            </a:r>
            <a:r>
              <a:rPr lang="en-IN" dirty="0" smtClean="0"/>
              <a:t>two category ham and spam.</a:t>
            </a:r>
          </a:p>
          <a:p>
            <a:r>
              <a:rPr lang="en-IN" dirty="0" smtClean="0"/>
              <a:t>Spam are the unrequired emails or messages.</a:t>
            </a:r>
          </a:p>
          <a:p>
            <a:r>
              <a:rPr lang="en-IN" dirty="0" smtClean="0"/>
              <a:t>Ham means normal emails or messages.</a:t>
            </a:r>
          </a:p>
          <a:p>
            <a:r>
              <a:rPr lang="en-IN" dirty="0" smtClean="0"/>
              <a:t>The classes are mapped to binary integer 0 for ham and 1 for spam by using </a:t>
            </a:r>
            <a:r>
              <a:rPr lang="en-IN" dirty="0" err="1"/>
              <a:t>LabelEncoder</a:t>
            </a:r>
            <a:r>
              <a:rPr lang="en-IN" dirty="0"/>
              <a:t> from </a:t>
            </a:r>
            <a:r>
              <a:rPr lang="en-IN" dirty="0" err="1"/>
              <a:t>sklearn.preprocessing</a:t>
            </a:r>
            <a:r>
              <a:rPr lang="en-IN" dirty="0"/>
              <a:t> 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4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7" y="486611"/>
            <a:ext cx="10761905" cy="578004"/>
          </a:xfrm>
        </p:spPr>
        <p:txBody>
          <a:bodyPr/>
          <a:lstStyle/>
          <a:p>
            <a:r>
              <a:rPr lang="en-IN" dirty="0" smtClean="0"/>
              <a:t>Basic data cleaning process in data…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8307" y="1148636"/>
            <a:ext cx="490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 any null values are present in the data: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18308" y="2665360"/>
            <a:ext cx="721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 any duplicate value is present if any than drop them off: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20513" y="449407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 the info of the data: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" y="3118713"/>
            <a:ext cx="8172753" cy="1463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3" y="1601988"/>
            <a:ext cx="3076423" cy="1022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2" y="4874544"/>
            <a:ext cx="3345470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72" y="583475"/>
            <a:ext cx="10705117" cy="584590"/>
          </a:xfrm>
        </p:spPr>
        <p:txBody>
          <a:bodyPr/>
          <a:lstStyle/>
          <a:p>
            <a:r>
              <a:rPr lang="en-IN" dirty="0" smtClean="0"/>
              <a:t>INSIGHTS OF DATA: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5" y="1568492"/>
            <a:ext cx="4350062" cy="468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62" y="1568492"/>
            <a:ext cx="4411084" cy="290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5" y="4563811"/>
            <a:ext cx="3630527" cy="12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88" y="644434"/>
            <a:ext cx="10783494" cy="541048"/>
          </a:xfrm>
        </p:spPr>
        <p:txBody>
          <a:bodyPr/>
          <a:lstStyle/>
          <a:p>
            <a:r>
              <a:rPr lang="en-IN" dirty="0" smtClean="0"/>
              <a:t>Analysis of sentences…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9" y="1506583"/>
            <a:ext cx="9332792" cy="4850674"/>
          </a:xfrm>
        </p:spPr>
      </p:pic>
    </p:spTree>
    <p:extLst>
      <p:ext uri="{BB962C8B-B14F-4D97-AF65-F5344CB8AC3E}">
        <p14:creationId xmlns:p14="http://schemas.microsoft.com/office/powerpoint/2010/main" val="35141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11478" y="600891"/>
            <a:ext cx="516200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Numbers of character in normal messages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8" y="915237"/>
            <a:ext cx="4666855" cy="2620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478" y="3665229"/>
            <a:ext cx="422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Numbers of character in Spam messages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2" y="4034561"/>
            <a:ext cx="4746490" cy="2736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7030" y="643485"/>
            <a:ext cx="397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Numbers of </a:t>
            </a:r>
            <a:r>
              <a:rPr lang="en-IN" dirty="0" smtClean="0"/>
              <a:t>words </a:t>
            </a:r>
            <a:r>
              <a:rPr lang="en-IN" dirty="0"/>
              <a:t>in normal messages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49" y="966649"/>
            <a:ext cx="4807131" cy="2568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00542" y="3665229"/>
            <a:ext cx="3856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Numbers of words in </a:t>
            </a:r>
            <a:r>
              <a:rPr lang="en-IN" dirty="0" smtClean="0"/>
              <a:t>Spam </a:t>
            </a:r>
            <a:r>
              <a:rPr lang="en-IN" dirty="0"/>
              <a:t>messages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78" y="4137036"/>
            <a:ext cx="4931042" cy="2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63" y="566056"/>
            <a:ext cx="11029616" cy="602007"/>
          </a:xfrm>
        </p:spPr>
        <p:txBody>
          <a:bodyPr/>
          <a:lstStyle/>
          <a:p>
            <a:r>
              <a:rPr lang="en-IN" dirty="0" smtClean="0"/>
              <a:t>Data cleaning..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1216516"/>
            <a:ext cx="7407133" cy="45137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09368" y="5416731"/>
            <a:ext cx="4197531" cy="1271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Stopwords</a:t>
            </a:r>
            <a:r>
              <a:rPr lang="en-IN" dirty="0" smtClean="0"/>
              <a:t> removing removes </a:t>
            </a:r>
            <a:r>
              <a:rPr lang="en-IN" dirty="0" err="1" smtClean="0"/>
              <a:t>stopwords</a:t>
            </a:r>
            <a:r>
              <a:rPr lang="en-IN" dirty="0" smtClean="0"/>
              <a:t> present in the sentences </a:t>
            </a:r>
          </a:p>
          <a:p>
            <a:pPr algn="ctr"/>
            <a:r>
              <a:rPr lang="en-IN" dirty="0" err="1" smtClean="0"/>
              <a:t>Stopwords</a:t>
            </a:r>
            <a:r>
              <a:rPr lang="en-IN" dirty="0" smtClean="0"/>
              <a:t> like:-</a:t>
            </a:r>
            <a:r>
              <a:rPr lang="en-IN" dirty="0" err="1" smtClean="0"/>
              <a:t>I,me,myself,we,our,ourselfes,etc</a:t>
            </a:r>
            <a:r>
              <a:rPr lang="en-IN" dirty="0" smtClean="0"/>
              <a:t>.</a:t>
            </a:r>
            <a:endParaRPr lang="en-IN" dirty="0"/>
          </a:p>
        </p:txBody>
      </p:sp>
      <p:cxnSp>
        <p:nvCxnSpPr>
          <p:cNvPr id="9" name="Curved Connector 8"/>
          <p:cNvCxnSpPr/>
          <p:nvPr/>
        </p:nvCxnSpPr>
        <p:spPr>
          <a:xfrm>
            <a:off x="6479180" y="5199020"/>
            <a:ext cx="1163085" cy="4354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09368" y="2625635"/>
            <a:ext cx="436685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Lowercase all the words present in a sentence.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7642265" y="3670663"/>
            <a:ext cx="419753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Remove all </a:t>
            </a:r>
            <a:r>
              <a:rPr lang="en-IN" dirty="0" err="1" smtClean="0"/>
              <a:t>urls</a:t>
            </a:r>
            <a:r>
              <a:rPr lang="en-IN" dirty="0" smtClean="0"/>
              <a:t> and </a:t>
            </a:r>
            <a:r>
              <a:rPr lang="en-IN" dirty="0" err="1" smtClean="0"/>
              <a:t>hastags</a:t>
            </a:r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94560" y="2952206"/>
            <a:ext cx="5514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4101737" y="3473378"/>
            <a:ext cx="3448594" cy="4541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455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Demi</vt:lpstr>
      <vt:lpstr>Wingdings 2</vt:lpstr>
      <vt:lpstr>DividendVTI</vt:lpstr>
      <vt:lpstr>SPAM DETECTION USING MACHINE LEARNING…</vt:lpstr>
      <vt:lpstr>Why spam detection ?</vt:lpstr>
      <vt:lpstr>Objective</vt:lpstr>
      <vt:lpstr>Data Description…</vt:lpstr>
      <vt:lpstr>Basic data cleaning process in data…</vt:lpstr>
      <vt:lpstr>INSIGHTS OF DATA:</vt:lpstr>
      <vt:lpstr>Analysis of sentences…</vt:lpstr>
      <vt:lpstr>PowerPoint Presentation</vt:lpstr>
      <vt:lpstr>Data cleaning..</vt:lpstr>
      <vt:lpstr>Clean and useable data for ML MODELS:</vt:lpstr>
      <vt:lpstr>Machine learning models results: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2022-07-26T05:42:03Z</dcterms:created>
  <dcterms:modified xsi:type="dcterms:W3CDTF">2022-08-17T14:14:29Z</dcterms:modified>
</cp:coreProperties>
</file>