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40" d="100"/>
          <a:sy n="40" d="100"/>
        </p:scale>
        <p:origin x="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DE327-8C4B-4562-8F7C-2306679D4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A810B-F907-439E-9AE4-FB758A862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15967-45D2-4BA3-B722-BA71A471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690B-E5F1-458F-B514-A26C6825EBF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ECC2D-0F05-4C28-8723-105225D5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DA4B9-5AFE-4C97-8F49-AEA57C59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CEA5-771B-4CF0-AA2F-C9B12350B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55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5489-2E63-46C7-A2BC-A049E89B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23662-675F-4210-AEAE-D2D27DBAE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10362-E1AE-4ABB-A511-639C15439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690B-E5F1-458F-B514-A26C6825EBF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E1847-660A-4D07-B5C5-FC170C676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D258D-F9A1-4BDD-A034-73FC7C03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CEA5-771B-4CF0-AA2F-C9B12350B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71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CA0DB-4251-4CC8-9C38-FD58E7C72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C9156-10A8-4F02-B84E-38F58ADD2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235C8-7E63-4D82-AC3C-8DB7DF77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690B-E5F1-458F-B514-A26C6825EBF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ABF93-81EA-4EB5-AA36-2D32DC76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E7AEF-8FF0-4BFF-93FF-5B815938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CEA5-771B-4CF0-AA2F-C9B12350B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59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F0E28-7F72-45C3-A764-9FEF438DF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26379-B498-44A4-91A0-D91FC9AB1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3F3B7-F3EB-44EB-95E2-2B79A914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690B-E5F1-458F-B514-A26C6825EBF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1926A-8E18-46EA-BE16-200D2BBCA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D5099-96A9-46FA-A718-51D80A19B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CEA5-771B-4CF0-AA2F-C9B12350B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03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1B5C0-64C1-4D7F-804A-83B1F96A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C4375-7989-493A-9C0A-5E3776322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57B45-4CF9-4772-BC49-6E84A11D7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690B-E5F1-458F-B514-A26C6825EBF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97D87-55B4-4CC2-8192-17716F25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12FFC-6E2A-4712-9CED-DF02DD5C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CEA5-771B-4CF0-AA2F-C9B12350B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18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D795-A568-4E95-AFB2-36877658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BAF2E-3C05-4038-8745-00B0482CE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7A3D6-61DB-467A-8363-E4E3F7A78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A1EE1-D60B-4B45-A5C1-EE6F0F89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690B-E5F1-458F-B514-A26C6825EBF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EDB07-CCB6-4613-9B9B-684A7381E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D559A-5FFD-40CE-B33E-A164A17F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CEA5-771B-4CF0-AA2F-C9B12350B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79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5510-9D99-4B45-8829-589001DE4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0A5A4-59E2-4C3B-89B5-C7873974C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52EDD-51E1-4A11-9889-48B1FED59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FC471D-714A-4C3B-B56A-143A158B1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00A44-543D-409E-9AAF-C9AA21FE7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364C6D-5BD7-4BC1-8E5C-17BD946A3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690B-E5F1-458F-B514-A26C6825EBF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6A2722-EF09-4074-8B01-FE194CCA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BE11E2-E7E0-4CA6-891B-11807C34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CEA5-771B-4CF0-AA2F-C9B12350B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22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A604-A01A-4CF5-8848-80F7D35D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93BDA-8441-4C51-A676-82013237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690B-E5F1-458F-B514-A26C6825EBF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E659B-6FA9-4856-BE13-D83FBD19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B1AF6-4D69-448B-87D7-C64FB827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CEA5-771B-4CF0-AA2F-C9B12350B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66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7DD626-055F-42B6-BB9B-D2D6FDBA6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690B-E5F1-458F-B514-A26C6825EBF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3BA58-4EBD-45ED-817F-EAA50533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A2F5D-FBB7-4DC9-ADCB-B28989D72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CEA5-771B-4CF0-AA2F-C9B12350B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8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E40A2-CD37-4BFC-92A7-3F71EDCE6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54CFA-6DAB-4DBA-8F9C-E51906A81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F437E-CEF3-4145-9834-C46DB0AA3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56E68-84C0-4121-BEE7-E00010A92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690B-E5F1-458F-B514-A26C6825EBF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C07CB-9DFB-492E-BB97-62249199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0F2BC-4E59-42A9-B082-E61EA345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CEA5-771B-4CF0-AA2F-C9B12350B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34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6039-F50E-4307-B1E8-FF400C7EB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EC3D6E-5715-4AD0-A678-F21FB5638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6E458-04C5-4A62-8D5F-20CAA7FEF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BAD34-CF38-4A32-9A40-2C846BFC5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690B-E5F1-458F-B514-A26C6825EBF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C68E1-CD07-44EE-B095-DAA84424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697C4-4AE3-4761-BE79-582B7E95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CEA5-771B-4CF0-AA2F-C9B12350B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99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FA658B-0A45-49A2-92A2-B454C7B63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8A018-FE4B-4A47-A2BF-CF5B744DC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99D9F-A794-4299-8D26-FD2678F26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1690B-E5F1-458F-B514-A26C6825EBF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BA7C2-9FF2-4A20-9CC9-47BBB2E3A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AE237-AFEA-4BE5-93FE-6CC8877F3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FCEA5-771B-4CF0-AA2F-C9B12350B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21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E62DDAF-9BD9-464B-B77C-7BE22692F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726141"/>
              </p:ext>
            </p:extLst>
          </p:nvPr>
        </p:nvGraphicFramePr>
        <p:xfrm>
          <a:off x="-128336" y="0"/>
          <a:ext cx="12320335" cy="712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4067">
                  <a:extLst>
                    <a:ext uri="{9D8B030D-6E8A-4147-A177-3AD203B41FA5}">
                      <a16:colId xmlns:a16="http://schemas.microsoft.com/office/drawing/2014/main" val="2336378861"/>
                    </a:ext>
                  </a:extLst>
                </a:gridCol>
                <a:gridCol w="2464067">
                  <a:extLst>
                    <a:ext uri="{9D8B030D-6E8A-4147-A177-3AD203B41FA5}">
                      <a16:colId xmlns:a16="http://schemas.microsoft.com/office/drawing/2014/main" val="2722146120"/>
                    </a:ext>
                  </a:extLst>
                </a:gridCol>
                <a:gridCol w="2464067">
                  <a:extLst>
                    <a:ext uri="{9D8B030D-6E8A-4147-A177-3AD203B41FA5}">
                      <a16:colId xmlns:a16="http://schemas.microsoft.com/office/drawing/2014/main" val="4080453039"/>
                    </a:ext>
                  </a:extLst>
                </a:gridCol>
                <a:gridCol w="2464067">
                  <a:extLst>
                    <a:ext uri="{9D8B030D-6E8A-4147-A177-3AD203B41FA5}">
                      <a16:colId xmlns:a16="http://schemas.microsoft.com/office/drawing/2014/main" val="2774066675"/>
                    </a:ext>
                  </a:extLst>
                </a:gridCol>
                <a:gridCol w="2464067">
                  <a:extLst>
                    <a:ext uri="{9D8B030D-6E8A-4147-A177-3AD203B41FA5}">
                      <a16:colId xmlns:a16="http://schemas.microsoft.com/office/drawing/2014/main" val="121799762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OSI </a:t>
                      </a:r>
                      <a:r>
                        <a:rPr lang="ko-KR" altLang="en-US" sz="2800" dirty="0"/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레이어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TCP/IP</a:t>
                      </a:r>
                      <a:br>
                        <a:rPr lang="en-US" altLang="ko-KR" sz="2800" dirty="0"/>
                      </a:br>
                      <a:r>
                        <a:rPr lang="ko-KR" altLang="en-US" sz="2800" dirty="0"/>
                        <a:t>레이어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Other</a:t>
                      </a:r>
                      <a:br>
                        <a:rPr lang="en-US" altLang="ko-KR" sz="2800" dirty="0"/>
                      </a:br>
                      <a:r>
                        <a:rPr lang="ko-KR" altLang="en-US" sz="2800" dirty="0"/>
                        <a:t>프로토콜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1264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Alligator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Application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en-US" altLang="ko-KR" sz="2800" dirty="0"/>
                        <a:t>HTTP</a:t>
                      </a:r>
                      <a:endParaRPr lang="ko-KR" altLang="en-US" sz="28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en-US" altLang="ko-KR" sz="2800" dirty="0"/>
                        <a:t>SSH, FTP,</a:t>
                      </a:r>
                    </a:p>
                    <a:p>
                      <a:pPr algn="ctr" latinLnBrk="1"/>
                      <a:r>
                        <a:rPr lang="en-US" altLang="ko-KR" sz="2800" dirty="0"/>
                        <a:t>Telnet,</a:t>
                      </a:r>
                    </a:p>
                    <a:p>
                      <a:pPr algn="ctr" latinLnBrk="1"/>
                      <a:r>
                        <a:rPr lang="en-US" altLang="ko-KR" sz="2800" dirty="0"/>
                        <a:t>SMTP,</a:t>
                      </a:r>
                    </a:p>
                    <a:p>
                      <a:pPr algn="ctr" latinLnBrk="1"/>
                      <a:r>
                        <a:rPr lang="en-US" altLang="ko-KR" sz="2800" dirty="0"/>
                        <a:t>POP3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91596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Pet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Presentation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19356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Steve’s</a:t>
                      </a:r>
                      <a:br>
                        <a:rPr lang="en-US" altLang="ko-KR" sz="2800" dirty="0"/>
                      </a:b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Session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86941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Touch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Transport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TCP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UDP, SCTP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69742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Not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Network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IP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IPv6, ARP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6853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Do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Data Link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Ethernet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HDLC,</a:t>
                      </a:r>
                    </a:p>
                    <a:p>
                      <a:pPr algn="ctr" latinLnBrk="1"/>
                      <a:r>
                        <a:rPr lang="en-US" altLang="ko-KR" sz="2800" dirty="0"/>
                        <a:t>Frame Relay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1595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Please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Physical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4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399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51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김정현</dc:creator>
  <cp:lastModifiedBy>김정현</cp:lastModifiedBy>
  <cp:revision>5</cp:revision>
  <dcterms:created xsi:type="dcterms:W3CDTF">2020-07-12T11:05:53Z</dcterms:created>
  <dcterms:modified xsi:type="dcterms:W3CDTF">2020-07-12T12:13:37Z</dcterms:modified>
</cp:coreProperties>
</file>