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05" r:id="rId2"/>
    <p:sldId id="322" r:id="rId3"/>
    <p:sldId id="324" r:id="rId4"/>
    <p:sldId id="325" r:id="rId5"/>
  </p:sldIdLst>
  <p:sldSz cx="9144000" cy="6858000" type="screen4x3"/>
  <p:notesSz cx="9998075" cy="68659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A2ECD9"/>
    <a:srgbClr val="9DF5B2"/>
    <a:srgbClr val="7CF4A4"/>
    <a:srgbClr val="4DDBB6"/>
    <a:srgbClr val="FE98EB"/>
    <a:srgbClr val="FED2F5"/>
    <a:srgbClr val="FFB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68" autoAdjust="0"/>
    <p:restoredTop sz="94660"/>
  </p:normalViewPr>
  <p:slideViewPr>
    <p:cSldViewPr snapToGrid="0">
      <p:cViewPr>
        <p:scale>
          <a:sx n="120" d="100"/>
          <a:sy n="120" d="100"/>
        </p:scale>
        <p:origin x="-1692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3650" y="0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1DAC-2A9E-4B14-8F88-3469F8F70446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3650" y="6521442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7182-6C35-47BE-A46D-2E9071B36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63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4333363" cy="344678"/>
          </a:xfrm>
          <a:prstGeom prst="rect">
            <a:avLst/>
          </a:prstGeom>
        </p:spPr>
        <p:txBody>
          <a:bodyPr vert="horz" lIns="92860" tIns="46430" rIns="92860" bIns="4643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56" y="1"/>
            <a:ext cx="4333362" cy="344678"/>
          </a:xfrm>
          <a:prstGeom prst="rect">
            <a:avLst/>
          </a:prstGeom>
        </p:spPr>
        <p:txBody>
          <a:bodyPr vert="horz" lIns="92860" tIns="46430" rIns="92860" bIns="46430" rtlCol="0"/>
          <a:lstStyle>
            <a:lvl1pPr algn="r">
              <a:defRPr sz="1200"/>
            </a:lvl1pPr>
          </a:lstStyle>
          <a:p>
            <a:fld id="{99B544E7-E92B-47BA-94F5-90E08CD13390}" type="datetimeFigureOut">
              <a:rPr lang="ko-KR" altLang="en-US" smtClean="0"/>
              <a:t>2021-03-09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58838"/>
            <a:ext cx="3089275" cy="2316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60" tIns="46430" rIns="92860" bIns="4643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104" y="3304268"/>
            <a:ext cx="7999875" cy="2703290"/>
          </a:xfrm>
          <a:prstGeom prst="rect">
            <a:avLst/>
          </a:prstGeom>
        </p:spPr>
        <p:txBody>
          <a:bodyPr vert="horz" lIns="92860" tIns="46430" rIns="92860" bIns="4643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6521262"/>
            <a:ext cx="4333363" cy="344678"/>
          </a:xfrm>
          <a:prstGeom prst="rect">
            <a:avLst/>
          </a:prstGeom>
        </p:spPr>
        <p:txBody>
          <a:bodyPr vert="horz" lIns="92860" tIns="46430" rIns="92860" bIns="4643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56" y="6521262"/>
            <a:ext cx="4333362" cy="344678"/>
          </a:xfrm>
          <a:prstGeom prst="rect">
            <a:avLst/>
          </a:prstGeom>
        </p:spPr>
        <p:txBody>
          <a:bodyPr vert="horz" lIns="92860" tIns="46430" rIns="92860" bIns="46430" rtlCol="0" anchor="b"/>
          <a:lstStyle>
            <a:lvl1pPr algn="r">
              <a:defRPr sz="1200"/>
            </a:lvl1pPr>
          </a:lstStyle>
          <a:p>
            <a:fld id="{60072748-0612-461F-80D4-A3A62FF786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51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FD5D6-C196-4851-AFD2-2AF645800BC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93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FD5D6-C196-4851-AFD2-2AF645800BC5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932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FD5D6-C196-4851-AFD2-2AF645800BC5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93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2021-03-09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26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2021-03-09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72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2021-03-09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70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306795" y="167022"/>
            <a:ext cx="850734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>
            <a:off x="306795" y="706966"/>
            <a:ext cx="850734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317651" y="6477880"/>
            <a:ext cx="850869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1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2021-03-09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21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2021-03-09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05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2021-03-09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41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2021-03-09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13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2021-03-09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44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2021-03-09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65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2021-03-09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22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2021-03-09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63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5EC0-1062-406B-AAB4-E55CDFAD0023}" type="datetimeFigureOut">
              <a:rPr lang="ko-KR" altLang="en-US" smtClean="0"/>
              <a:t>2021-03-09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97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824717"/>
            <a:ext cx="7772400" cy="23876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420" b="1" dirty="0" smtClean="0">
                <a:latin typeface="+mj-ea"/>
              </a:rPr>
              <a:t>잠실월드타워 </a:t>
            </a:r>
            <a:r>
              <a:rPr lang="en-US" altLang="ko-KR" sz="3420" b="1" dirty="0" smtClean="0">
                <a:latin typeface="+mj-ea"/>
              </a:rPr>
              <a:t/>
            </a:r>
            <a:br>
              <a:rPr lang="en-US" altLang="ko-KR" sz="3420" b="1" dirty="0" smtClean="0">
                <a:latin typeface="+mj-ea"/>
              </a:rPr>
            </a:br>
            <a:r>
              <a:rPr lang="en-US" altLang="ko-KR" sz="3420" b="1" dirty="0" smtClean="0">
                <a:latin typeface="+mj-ea"/>
              </a:rPr>
              <a:t>SKY 31 FOOD AVENUE </a:t>
            </a:r>
            <a:br>
              <a:rPr lang="en-US" altLang="ko-KR" sz="3420" b="1" dirty="0" smtClean="0">
                <a:latin typeface="+mj-ea"/>
              </a:rPr>
            </a:br>
            <a:r>
              <a:rPr lang="en-US" altLang="ko-KR" sz="3420" b="1" dirty="0" smtClean="0">
                <a:latin typeface="+mj-ea"/>
              </a:rPr>
              <a:t>3</a:t>
            </a:r>
            <a:r>
              <a:rPr lang="ko-KR" altLang="en-US" sz="3420" b="1" dirty="0" smtClean="0">
                <a:latin typeface="+mj-ea"/>
              </a:rPr>
              <a:t>월 점심 메뉴</a:t>
            </a:r>
            <a:endParaRPr lang="ko-KR" altLang="en-US" sz="3420" b="1" dirty="0">
              <a:latin typeface="+mj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5888935"/>
            <a:ext cx="7772400" cy="431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420" b="1" dirty="0" smtClean="0">
                <a:latin typeface="+mj-ea"/>
              </a:rPr>
              <a:t>2021. 02. 22</a:t>
            </a:r>
          </a:p>
        </p:txBody>
      </p:sp>
    </p:spTree>
    <p:extLst>
      <p:ext uri="{BB962C8B-B14F-4D97-AF65-F5344CB8AC3E}">
        <p14:creationId xmlns:p14="http://schemas.microsoft.com/office/powerpoint/2010/main" val="31659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289060" y="254111"/>
            <a:ext cx="4786996" cy="364996"/>
          </a:xfrm>
          <a:prstGeom prst="rect">
            <a:avLst/>
          </a:prstGeom>
        </p:spPr>
        <p:txBody>
          <a:bodyPr wrap="square" lIns="87144" tIns="43573" rIns="87144" bIns="43573">
            <a:spAutoFit/>
          </a:bodyPr>
          <a:lstStyle/>
          <a:p>
            <a:pPr>
              <a:defRPr/>
            </a:pPr>
            <a:r>
              <a:rPr lang="en-US" altLang="ko-KR" b="1" spc="-9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식단표 </a:t>
            </a: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en-US" altLang="ko-KR" b="1" spc="-9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endParaRPr lang="ko-KR" altLang="en-US" b="1" spc="-96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87342"/>
              </p:ext>
            </p:extLst>
          </p:nvPr>
        </p:nvGraphicFramePr>
        <p:xfrm>
          <a:off x="133351" y="1048257"/>
          <a:ext cx="8858248" cy="5302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296"/>
                <a:gridCol w="1547378"/>
                <a:gridCol w="1624700"/>
                <a:gridCol w="1640052"/>
                <a:gridCol w="1610590"/>
                <a:gridCol w="1630232"/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삼일절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제육 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참치 김치찌개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곤드레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대전</a:t>
                      </a: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두부 두루치기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강된장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진곰탕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</a:t>
                      </a: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돌 된장찌개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289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김치 어묵우동 정식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카츠동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 국수 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(7,500)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장칼국수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김치볶음밥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해물 순두부 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육개장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봄동꼬막</a:t>
                      </a: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(10,000)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뚝배기 불고기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오삼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바지락 된장찌개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낙지볶음덮밥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떡 만둣국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에비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카츠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카레동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소고기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짬뽕밥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봄나물 비빔우동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(7,500)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 만두 국수 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장칼국수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반상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(12,000)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6660" y="753800"/>
            <a:ext cx="2444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단위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b="1" dirty="0" smtClean="0">
                <a:latin typeface="+mn-ea"/>
              </a:rPr>
              <a:t>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err="1" smtClean="0">
                <a:latin typeface="+mn-ea"/>
              </a:rPr>
              <a:t>입주사</a:t>
            </a:r>
            <a:r>
              <a:rPr lang="ko-KR" altLang="en-US" sz="1000" b="1" dirty="0" smtClean="0">
                <a:latin typeface="+mn-ea"/>
              </a:rPr>
              <a:t> 임직원가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09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289060" y="254111"/>
            <a:ext cx="4786996" cy="364996"/>
          </a:xfrm>
          <a:prstGeom prst="rect">
            <a:avLst/>
          </a:prstGeom>
        </p:spPr>
        <p:txBody>
          <a:bodyPr wrap="square" lIns="87144" tIns="43573" rIns="87144" bIns="43573">
            <a:spAutoFit/>
          </a:bodyPr>
          <a:lstStyle/>
          <a:p>
            <a:pPr>
              <a:defRPr/>
            </a:pPr>
            <a:r>
              <a:rPr lang="en-US" altLang="ko-KR" b="1" spc="-9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식단표 </a:t>
            </a: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- 2</a:t>
            </a:r>
            <a:endParaRPr lang="ko-KR" altLang="en-US" b="1" spc="-96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430501"/>
              </p:ext>
            </p:extLst>
          </p:nvPr>
        </p:nvGraphicFramePr>
        <p:xfrm>
          <a:off x="133351" y="1056208"/>
          <a:ext cx="8858248" cy="53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296"/>
                <a:gridCol w="1547378"/>
                <a:gridCol w="1624700"/>
                <a:gridCol w="1640052"/>
                <a:gridCol w="1610590"/>
                <a:gridCol w="1630232"/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햇감자 고추장찌개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닭갈비 볶음밥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콩나물밥 냉이된장반상</a:t>
                      </a:r>
                      <a:endParaRPr lang="en-US" altLang="ko-KR" sz="1050" b="1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(10,000)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강된장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양지곰탕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(7,500)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제육 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장터국밥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곤드레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돼지고기 김치찌개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왕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돈가스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돈가스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비빔쫄면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에비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카츠동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장칼국수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 국수 반상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(9,500)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오삼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불고기</a:t>
                      </a: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덮밥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부대찌개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김치 볶음밥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대전 두부두루치기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해물 순두부 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강된장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콩나물 해장국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봄동꼬막</a:t>
                      </a: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(10,000)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진곰탕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카츠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카레동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봄나물 비빔우동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(7,500)</a:t>
                      </a:r>
                      <a:endParaRPr lang="ko-KR" altLang="en-US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고추 잡채밥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 국수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(7,500)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 만두 국수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6660" y="753800"/>
            <a:ext cx="2444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단위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b="1" dirty="0" smtClean="0">
                <a:latin typeface="+mn-ea"/>
              </a:rPr>
              <a:t>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err="1" smtClean="0">
                <a:latin typeface="+mn-ea"/>
              </a:rPr>
              <a:t>입주</a:t>
            </a:r>
            <a:r>
              <a:rPr lang="ko-KR" altLang="en-US" sz="1000" b="1" dirty="0" err="1">
                <a:latin typeface="+mn-ea"/>
              </a:rPr>
              <a:t>사</a:t>
            </a:r>
            <a:r>
              <a:rPr lang="ko-KR" altLang="en-US" sz="1000" b="1" dirty="0" smtClean="0">
                <a:latin typeface="+mn-ea"/>
              </a:rPr>
              <a:t> 임직원가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22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289060" y="254111"/>
            <a:ext cx="4786996" cy="364996"/>
          </a:xfrm>
          <a:prstGeom prst="rect">
            <a:avLst/>
          </a:prstGeom>
        </p:spPr>
        <p:txBody>
          <a:bodyPr wrap="square" lIns="87144" tIns="43573" rIns="87144" bIns="43573">
            <a:spAutoFit/>
          </a:bodyPr>
          <a:lstStyle/>
          <a:p>
            <a:pPr>
              <a:defRPr/>
            </a:pPr>
            <a:r>
              <a:rPr lang="en-US" altLang="ko-KR" b="1" spc="-9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식단표 </a:t>
            </a: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3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24718"/>
              </p:ext>
            </p:extLst>
          </p:nvPr>
        </p:nvGraphicFramePr>
        <p:xfrm>
          <a:off x="133351" y="1056208"/>
          <a:ext cx="8858248" cy="26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296"/>
                <a:gridCol w="1547378"/>
                <a:gridCol w="1624700"/>
                <a:gridCol w="1640052"/>
                <a:gridCol w="1610590"/>
                <a:gridCol w="1630232"/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제육 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참치김치찌개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닭갈비 볶음밥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뚝배기 불고기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낙지 볶음 덮밥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콩나물밥 냉이된장반상</a:t>
                      </a:r>
                      <a:endParaRPr lang="en-US" altLang="ko-KR" sz="1050" b="1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(10,000)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고로케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커리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(9,500)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명란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우삼겹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덮밥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장칼국수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6660" y="753800"/>
            <a:ext cx="2444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단위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b="1" dirty="0" smtClean="0">
                <a:latin typeface="+mn-ea"/>
              </a:rPr>
              <a:t>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err="1" smtClean="0">
                <a:latin typeface="+mn-ea"/>
              </a:rPr>
              <a:t>입주</a:t>
            </a:r>
            <a:r>
              <a:rPr lang="ko-KR" altLang="en-US" sz="1000" b="1" dirty="0" err="1">
                <a:latin typeface="+mn-ea"/>
              </a:rPr>
              <a:t>사</a:t>
            </a:r>
            <a:r>
              <a:rPr lang="ko-KR" altLang="en-US" sz="1000" b="1" dirty="0" smtClean="0">
                <a:latin typeface="+mn-ea"/>
              </a:rPr>
              <a:t> 임직원가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77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8840</TotalTime>
  <Words>545</Words>
  <Application>Microsoft Office PowerPoint</Application>
  <PresentationFormat>화면 슬라이드 쇼(4:3)</PresentationFormat>
  <Paragraphs>217</Paragraphs>
  <Slides>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잠실월드타워  SKY 31 FOOD AVENUE  3월 점심 메뉴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서호진</dc:creator>
  <cp:lastModifiedBy>john</cp:lastModifiedBy>
  <cp:revision>412</cp:revision>
  <cp:lastPrinted>2021-02-21T11:51:55Z</cp:lastPrinted>
  <dcterms:created xsi:type="dcterms:W3CDTF">2017-05-12T02:16:21Z</dcterms:created>
  <dcterms:modified xsi:type="dcterms:W3CDTF">2021-03-09T08:09:59Z</dcterms:modified>
</cp:coreProperties>
</file>