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20" d="100"/>
          <a:sy n="120" d="100"/>
        </p:scale>
        <p:origin x="8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834FE-F962-4CCD-B0F8-016BFCC16A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189BC-B5A6-4D59-9DA5-B18FC52325F6}">
      <dgm:prSet/>
      <dgm:spPr/>
      <dgm:t>
        <a:bodyPr/>
        <a:lstStyle/>
        <a:p>
          <a:r>
            <a:rPr lang="ko-KR" dirty="0"/>
            <a:t>각 회원에 대한 주문 및 배송 주요 정보를 조회</a:t>
          </a:r>
          <a:r>
            <a:rPr lang="en-US" dirty="0"/>
            <a:t> (</a:t>
          </a:r>
          <a:r>
            <a:rPr lang="ko-KR" dirty="0"/>
            <a:t>회원</a:t>
          </a:r>
          <a:r>
            <a:rPr lang="en-US" dirty="0"/>
            <a:t> + </a:t>
          </a:r>
          <a:r>
            <a:rPr lang="ko-KR" dirty="0"/>
            <a:t>주문</a:t>
          </a:r>
          <a:r>
            <a:rPr lang="en-US" dirty="0"/>
            <a:t> + </a:t>
          </a:r>
          <a:r>
            <a:rPr lang="ko-KR" dirty="0" err="1"/>
            <a:t>배송요청</a:t>
          </a:r>
          <a:r>
            <a:rPr lang="ko-KR" dirty="0"/>
            <a:t> 조회</a:t>
          </a:r>
          <a:r>
            <a:rPr lang="en-US" dirty="0"/>
            <a:t>)</a:t>
          </a:r>
        </a:p>
      </dgm:t>
    </dgm:pt>
    <dgm:pt modelId="{E0E57B70-0F70-4FF1-9B78-99523ACA5E4D}" type="parTrans" cxnId="{C477531F-BDEB-4D3D-90BB-6BCFD34B7094}">
      <dgm:prSet/>
      <dgm:spPr/>
      <dgm:t>
        <a:bodyPr/>
        <a:lstStyle/>
        <a:p>
          <a:endParaRPr lang="en-US"/>
        </a:p>
      </dgm:t>
    </dgm:pt>
    <dgm:pt modelId="{FBEE7CC6-5E28-4A1B-9E65-67DB1B016697}" type="sibTrans" cxnId="{C477531F-BDEB-4D3D-90BB-6BCFD34B7094}">
      <dgm:prSet/>
      <dgm:spPr/>
      <dgm:t>
        <a:bodyPr/>
        <a:lstStyle/>
        <a:p>
          <a:endParaRPr lang="en-US"/>
        </a:p>
      </dgm:t>
    </dgm:pt>
    <dgm:pt modelId="{61A538F7-D6E9-4995-9E17-4BAED1C627E8}">
      <dgm:prSet/>
      <dgm:spPr/>
      <dgm:t>
        <a:bodyPr/>
        <a:lstStyle/>
        <a:p>
          <a:r>
            <a:rPr lang="en-US" dirty="0"/>
            <a:t>SELECT</a:t>
          </a:r>
          <a:r>
            <a:rPr lang="ko-KR" altLang="en-US" dirty="0"/>
            <a:t> </a:t>
          </a:r>
          <a:r>
            <a:rPr lang="en-US" dirty="0"/>
            <a:t>A.MEM_NO,A.ADR,B.ORD_DT,B.DLV_TEL_NO,C.DLV_DT,C.DLV_DIV_CD FROM MEM A,ORD B,DLV_REQ C WHERE A.MEM_NO=B.MEM_NO AND B.ORD_NO=C.ORD_NO;</a:t>
          </a:r>
        </a:p>
      </dgm:t>
    </dgm:pt>
    <dgm:pt modelId="{6745FDB6-50A7-4C87-A6F4-C093080FC427}" type="parTrans" cxnId="{19ADCA3D-87CA-46C2-9D91-1A9950499706}">
      <dgm:prSet/>
      <dgm:spPr/>
      <dgm:t>
        <a:bodyPr/>
        <a:lstStyle/>
        <a:p>
          <a:endParaRPr lang="en-US"/>
        </a:p>
      </dgm:t>
    </dgm:pt>
    <dgm:pt modelId="{72E4C38E-63E5-4AEC-9AD9-0F95636177A9}" type="sibTrans" cxnId="{19ADCA3D-87CA-46C2-9D91-1A9950499706}">
      <dgm:prSet/>
      <dgm:spPr/>
      <dgm:t>
        <a:bodyPr/>
        <a:lstStyle/>
        <a:p>
          <a:endParaRPr lang="en-US"/>
        </a:p>
      </dgm:t>
    </dgm:pt>
    <dgm:pt modelId="{903DA308-8B86-9743-B621-3671C1EBE5C7}" type="pres">
      <dgm:prSet presAssocID="{5E2834FE-F962-4CCD-B0F8-016BFCC16AB2}" presName="vert0" presStyleCnt="0">
        <dgm:presLayoutVars>
          <dgm:dir/>
          <dgm:animOne val="branch"/>
          <dgm:animLvl val="lvl"/>
        </dgm:presLayoutVars>
      </dgm:prSet>
      <dgm:spPr/>
    </dgm:pt>
    <dgm:pt modelId="{36ECC059-8EDB-B34F-AF11-6D76212EE26D}" type="pres">
      <dgm:prSet presAssocID="{018189BC-B5A6-4D59-9DA5-B18FC52325F6}" presName="thickLine" presStyleLbl="alignNode1" presStyleIdx="0" presStyleCnt="2"/>
      <dgm:spPr/>
    </dgm:pt>
    <dgm:pt modelId="{F0BAE84E-966B-7440-B9B2-55693B9245E8}" type="pres">
      <dgm:prSet presAssocID="{018189BC-B5A6-4D59-9DA5-B18FC52325F6}" presName="horz1" presStyleCnt="0"/>
      <dgm:spPr/>
    </dgm:pt>
    <dgm:pt modelId="{15BDD58B-66DF-6C4E-9038-BBCCA01D3112}" type="pres">
      <dgm:prSet presAssocID="{018189BC-B5A6-4D59-9DA5-B18FC52325F6}" presName="tx1" presStyleLbl="revTx" presStyleIdx="0" presStyleCnt="2"/>
      <dgm:spPr/>
    </dgm:pt>
    <dgm:pt modelId="{B44C8ABF-18B5-874E-A810-5D6A47631AE8}" type="pres">
      <dgm:prSet presAssocID="{018189BC-B5A6-4D59-9DA5-B18FC52325F6}" presName="vert1" presStyleCnt="0"/>
      <dgm:spPr/>
    </dgm:pt>
    <dgm:pt modelId="{5B7FE76E-7265-634B-BDAA-06F001CCFEEC}" type="pres">
      <dgm:prSet presAssocID="{61A538F7-D6E9-4995-9E17-4BAED1C627E8}" presName="thickLine" presStyleLbl="alignNode1" presStyleIdx="1" presStyleCnt="2"/>
      <dgm:spPr/>
    </dgm:pt>
    <dgm:pt modelId="{2CAAC3DC-E85E-4C4A-807F-BF7ED88CF3C0}" type="pres">
      <dgm:prSet presAssocID="{61A538F7-D6E9-4995-9E17-4BAED1C627E8}" presName="horz1" presStyleCnt="0"/>
      <dgm:spPr/>
    </dgm:pt>
    <dgm:pt modelId="{F5DEB419-0FA5-7D4E-BD03-238D5B60D889}" type="pres">
      <dgm:prSet presAssocID="{61A538F7-D6E9-4995-9E17-4BAED1C627E8}" presName="tx1" presStyleLbl="revTx" presStyleIdx="1" presStyleCnt="2"/>
      <dgm:spPr/>
    </dgm:pt>
    <dgm:pt modelId="{C30C2400-7670-EB49-ADA3-CDD978ED4183}" type="pres">
      <dgm:prSet presAssocID="{61A538F7-D6E9-4995-9E17-4BAED1C627E8}" presName="vert1" presStyleCnt="0"/>
      <dgm:spPr/>
    </dgm:pt>
  </dgm:ptLst>
  <dgm:cxnLst>
    <dgm:cxn modelId="{C477531F-BDEB-4D3D-90BB-6BCFD34B7094}" srcId="{5E2834FE-F962-4CCD-B0F8-016BFCC16AB2}" destId="{018189BC-B5A6-4D59-9DA5-B18FC52325F6}" srcOrd="0" destOrd="0" parTransId="{E0E57B70-0F70-4FF1-9B78-99523ACA5E4D}" sibTransId="{FBEE7CC6-5E28-4A1B-9E65-67DB1B016697}"/>
    <dgm:cxn modelId="{19ADCA3D-87CA-46C2-9D91-1A9950499706}" srcId="{5E2834FE-F962-4CCD-B0F8-016BFCC16AB2}" destId="{61A538F7-D6E9-4995-9E17-4BAED1C627E8}" srcOrd="1" destOrd="0" parTransId="{6745FDB6-50A7-4C87-A6F4-C093080FC427}" sibTransId="{72E4C38E-63E5-4AEC-9AD9-0F95636177A9}"/>
    <dgm:cxn modelId="{9624E0C0-4341-6C4C-828B-8A61EB141F52}" type="presOf" srcId="{018189BC-B5A6-4D59-9DA5-B18FC52325F6}" destId="{15BDD58B-66DF-6C4E-9038-BBCCA01D3112}" srcOrd="0" destOrd="0" presId="urn:microsoft.com/office/officeart/2008/layout/LinedList"/>
    <dgm:cxn modelId="{E84416CD-CB88-0548-9B51-8697A03E9C52}" type="presOf" srcId="{5E2834FE-F962-4CCD-B0F8-016BFCC16AB2}" destId="{903DA308-8B86-9743-B621-3671C1EBE5C7}" srcOrd="0" destOrd="0" presId="urn:microsoft.com/office/officeart/2008/layout/LinedList"/>
    <dgm:cxn modelId="{2623C0DF-729A-8342-A98C-BB4BC69C23A3}" type="presOf" srcId="{61A538F7-D6E9-4995-9E17-4BAED1C627E8}" destId="{F5DEB419-0FA5-7D4E-BD03-238D5B60D889}" srcOrd="0" destOrd="0" presId="urn:microsoft.com/office/officeart/2008/layout/LinedList"/>
    <dgm:cxn modelId="{486CACA2-3F32-5D46-AED9-528B6B3092F4}" type="presParOf" srcId="{903DA308-8B86-9743-B621-3671C1EBE5C7}" destId="{36ECC059-8EDB-B34F-AF11-6D76212EE26D}" srcOrd="0" destOrd="0" presId="urn:microsoft.com/office/officeart/2008/layout/LinedList"/>
    <dgm:cxn modelId="{FA950C97-479A-054F-87DD-4631A97859B7}" type="presParOf" srcId="{903DA308-8B86-9743-B621-3671C1EBE5C7}" destId="{F0BAE84E-966B-7440-B9B2-55693B9245E8}" srcOrd="1" destOrd="0" presId="urn:microsoft.com/office/officeart/2008/layout/LinedList"/>
    <dgm:cxn modelId="{09148D97-F91F-D848-9A13-62496DE7C60C}" type="presParOf" srcId="{F0BAE84E-966B-7440-B9B2-55693B9245E8}" destId="{15BDD58B-66DF-6C4E-9038-BBCCA01D3112}" srcOrd="0" destOrd="0" presId="urn:microsoft.com/office/officeart/2008/layout/LinedList"/>
    <dgm:cxn modelId="{C647B3E0-EBF8-3041-9145-4598FFBCD7C4}" type="presParOf" srcId="{F0BAE84E-966B-7440-B9B2-55693B9245E8}" destId="{B44C8ABF-18B5-874E-A810-5D6A47631AE8}" srcOrd="1" destOrd="0" presId="urn:microsoft.com/office/officeart/2008/layout/LinedList"/>
    <dgm:cxn modelId="{C880068F-1776-D34C-9490-E09F1F61A3FB}" type="presParOf" srcId="{903DA308-8B86-9743-B621-3671C1EBE5C7}" destId="{5B7FE76E-7265-634B-BDAA-06F001CCFEEC}" srcOrd="2" destOrd="0" presId="urn:microsoft.com/office/officeart/2008/layout/LinedList"/>
    <dgm:cxn modelId="{68965EA3-42C3-E746-8456-12C29BA84777}" type="presParOf" srcId="{903DA308-8B86-9743-B621-3671C1EBE5C7}" destId="{2CAAC3DC-E85E-4C4A-807F-BF7ED88CF3C0}" srcOrd="3" destOrd="0" presId="urn:microsoft.com/office/officeart/2008/layout/LinedList"/>
    <dgm:cxn modelId="{5B8BDA43-FD5F-FC43-934D-433CCB830A01}" type="presParOf" srcId="{2CAAC3DC-E85E-4C4A-807F-BF7ED88CF3C0}" destId="{F5DEB419-0FA5-7D4E-BD03-238D5B60D889}" srcOrd="0" destOrd="0" presId="urn:microsoft.com/office/officeart/2008/layout/LinedList"/>
    <dgm:cxn modelId="{A0BAC5C7-A32E-044A-AEA9-5AA57AAFA0D4}" type="presParOf" srcId="{2CAAC3DC-E85E-4C4A-807F-BF7ED88CF3C0}" destId="{C30C2400-7670-EB49-ADA3-CDD978ED41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2834FE-F962-4CCD-B0F8-016BFCC16A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189BC-B5A6-4D59-9DA5-B18FC52325F6}">
      <dgm:prSet custT="1"/>
      <dgm:spPr/>
      <dgm:t>
        <a:bodyPr/>
        <a:lstStyle/>
        <a:p>
          <a:pPr>
            <a:buFont typeface="Wingdings" pitchFamily="2" charset="2"/>
            <a:buChar char=""/>
          </a:pPr>
          <a:r>
            <a:rPr lang="en-US" sz="2400" dirty="0"/>
            <a:t>SUM </a:t>
          </a:r>
          <a:r>
            <a:rPr lang="ko-KR" sz="2400" dirty="0"/>
            <a:t>집계 함수를 이용하여 총 정산 금액 집계</a:t>
          </a:r>
          <a:endParaRPr lang="en-US" sz="2400" dirty="0"/>
        </a:p>
      </dgm:t>
    </dgm:pt>
    <dgm:pt modelId="{E0E57B70-0F70-4FF1-9B78-99523ACA5E4D}" type="parTrans" cxnId="{C477531F-BDEB-4D3D-90BB-6BCFD34B7094}">
      <dgm:prSet/>
      <dgm:spPr/>
      <dgm:t>
        <a:bodyPr/>
        <a:lstStyle/>
        <a:p>
          <a:endParaRPr lang="en-US"/>
        </a:p>
      </dgm:t>
    </dgm:pt>
    <dgm:pt modelId="{FBEE7CC6-5E28-4A1B-9E65-67DB1B016697}" type="sibTrans" cxnId="{C477531F-BDEB-4D3D-90BB-6BCFD34B7094}">
      <dgm:prSet/>
      <dgm:spPr/>
      <dgm:t>
        <a:bodyPr/>
        <a:lstStyle/>
        <a:p>
          <a:endParaRPr lang="en-US"/>
        </a:p>
      </dgm:t>
    </dgm:pt>
    <dgm:pt modelId="{61A538F7-D6E9-4995-9E17-4BAED1C627E8}">
      <dgm:prSet custT="1"/>
      <dgm:spPr/>
      <dgm:t>
        <a:bodyPr/>
        <a:lstStyle/>
        <a:p>
          <a:r>
            <a:rPr lang="en-US" sz="1800" dirty="0"/>
            <a:t>UPDATE TOT_MNG SET TOT_STM_PR = TOT_STM_PR + (SELECT SUM(STM_PR) AS SUM_STR_PR FROM STM);</a:t>
          </a:r>
        </a:p>
      </dgm:t>
    </dgm:pt>
    <dgm:pt modelId="{6745FDB6-50A7-4C87-A6F4-C093080FC427}" type="parTrans" cxnId="{19ADCA3D-87CA-46C2-9D91-1A9950499706}">
      <dgm:prSet/>
      <dgm:spPr/>
      <dgm:t>
        <a:bodyPr/>
        <a:lstStyle/>
        <a:p>
          <a:endParaRPr lang="en-US"/>
        </a:p>
      </dgm:t>
    </dgm:pt>
    <dgm:pt modelId="{72E4C38E-63E5-4AEC-9AD9-0F95636177A9}" type="sibTrans" cxnId="{19ADCA3D-87CA-46C2-9D91-1A9950499706}">
      <dgm:prSet/>
      <dgm:spPr/>
      <dgm:t>
        <a:bodyPr/>
        <a:lstStyle/>
        <a:p>
          <a:endParaRPr lang="en-US"/>
        </a:p>
      </dgm:t>
    </dgm:pt>
    <dgm:pt modelId="{903DA308-8B86-9743-B621-3671C1EBE5C7}" type="pres">
      <dgm:prSet presAssocID="{5E2834FE-F962-4CCD-B0F8-016BFCC16AB2}" presName="vert0" presStyleCnt="0">
        <dgm:presLayoutVars>
          <dgm:dir/>
          <dgm:animOne val="branch"/>
          <dgm:animLvl val="lvl"/>
        </dgm:presLayoutVars>
      </dgm:prSet>
      <dgm:spPr/>
    </dgm:pt>
    <dgm:pt modelId="{36ECC059-8EDB-B34F-AF11-6D76212EE26D}" type="pres">
      <dgm:prSet presAssocID="{018189BC-B5A6-4D59-9DA5-B18FC52325F6}" presName="thickLine" presStyleLbl="alignNode1" presStyleIdx="0" presStyleCnt="2"/>
      <dgm:spPr/>
    </dgm:pt>
    <dgm:pt modelId="{F0BAE84E-966B-7440-B9B2-55693B9245E8}" type="pres">
      <dgm:prSet presAssocID="{018189BC-B5A6-4D59-9DA5-B18FC52325F6}" presName="horz1" presStyleCnt="0"/>
      <dgm:spPr/>
    </dgm:pt>
    <dgm:pt modelId="{15BDD58B-66DF-6C4E-9038-BBCCA01D3112}" type="pres">
      <dgm:prSet presAssocID="{018189BC-B5A6-4D59-9DA5-B18FC52325F6}" presName="tx1" presStyleLbl="revTx" presStyleIdx="0" presStyleCnt="2"/>
      <dgm:spPr/>
    </dgm:pt>
    <dgm:pt modelId="{B44C8ABF-18B5-874E-A810-5D6A47631AE8}" type="pres">
      <dgm:prSet presAssocID="{018189BC-B5A6-4D59-9DA5-B18FC52325F6}" presName="vert1" presStyleCnt="0"/>
      <dgm:spPr/>
    </dgm:pt>
    <dgm:pt modelId="{5B7FE76E-7265-634B-BDAA-06F001CCFEEC}" type="pres">
      <dgm:prSet presAssocID="{61A538F7-D6E9-4995-9E17-4BAED1C627E8}" presName="thickLine" presStyleLbl="alignNode1" presStyleIdx="1" presStyleCnt="2"/>
      <dgm:spPr/>
    </dgm:pt>
    <dgm:pt modelId="{2CAAC3DC-E85E-4C4A-807F-BF7ED88CF3C0}" type="pres">
      <dgm:prSet presAssocID="{61A538F7-D6E9-4995-9E17-4BAED1C627E8}" presName="horz1" presStyleCnt="0"/>
      <dgm:spPr/>
    </dgm:pt>
    <dgm:pt modelId="{F5DEB419-0FA5-7D4E-BD03-238D5B60D889}" type="pres">
      <dgm:prSet presAssocID="{61A538F7-D6E9-4995-9E17-4BAED1C627E8}" presName="tx1" presStyleLbl="revTx" presStyleIdx="1" presStyleCnt="2"/>
      <dgm:spPr/>
    </dgm:pt>
    <dgm:pt modelId="{C30C2400-7670-EB49-ADA3-CDD978ED4183}" type="pres">
      <dgm:prSet presAssocID="{61A538F7-D6E9-4995-9E17-4BAED1C627E8}" presName="vert1" presStyleCnt="0"/>
      <dgm:spPr/>
    </dgm:pt>
  </dgm:ptLst>
  <dgm:cxnLst>
    <dgm:cxn modelId="{C477531F-BDEB-4D3D-90BB-6BCFD34B7094}" srcId="{5E2834FE-F962-4CCD-B0F8-016BFCC16AB2}" destId="{018189BC-B5A6-4D59-9DA5-B18FC52325F6}" srcOrd="0" destOrd="0" parTransId="{E0E57B70-0F70-4FF1-9B78-99523ACA5E4D}" sibTransId="{FBEE7CC6-5E28-4A1B-9E65-67DB1B016697}"/>
    <dgm:cxn modelId="{19ADCA3D-87CA-46C2-9D91-1A9950499706}" srcId="{5E2834FE-F962-4CCD-B0F8-016BFCC16AB2}" destId="{61A538F7-D6E9-4995-9E17-4BAED1C627E8}" srcOrd="1" destOrd="0" parTransId="{6745FDB6-50A7-4C87-A6F4-C093080FC427}" sibTransId="{72E4C38E-63E5-4AEC-9AD9-0F95636177A9}"/>
    <dgm:cxn modelId="{9624E0C0-4341-6C4C-828B-8A61EB141F52}" type="presOf" srcId="{018189BC-B5A6-4D59-9DA5-B18FC52325F6}" destId="{15BDD58B-66DF-6C4E-9038-BBCCA01D3112}" srcOrd="0" destOrd="0" presId="urn:microsoft.com/office/officeart/2008/layout/LinedList"/>
    <dgm:cxn modelId="{E84416CD-CB88-0548-9B51-8697A03E9C52}" type="presOf" srcId="{5E2834FE-F962-4CCD-B0F8-016BFCC16AB2}" destId="{903DA308-8B86-9743-B621-3671C1EBE5C7}" srcOrd="0" destOrd="0" presId="urn:microsoft.com/office/officeart/2008/layout/LinedList"/>
    <dgm:cxn modelId="{2623C0DF-729A-8342-A98C-BB4BC69C23A3}" type="presOf" srcId="{61A538F7-D6E9-4995-9E17-4BAED1C627E8}" destId="{F5DEB419-0FA5-7D4E-BD03-238D5B60D889}" srcOrd="0" destOrd="0" presId="urn:microsoft.com/office/officeart/2008/layout/LinedList"/>
    <dgm:cxn modelId="{486CACA2-3F32-5D46-AED9-528B6B3092F4}" type="presParOf" srcId="{903DA308-8B86-9743-B621-3671C1EBE5C7}" destId="{36ECC059-8EDB-B34F-AF11-6D76212EE26D}" srcOrd="0" destOrd="0" presId="urn:microsoft.com/office/officeart/2008/layout/LinedList"/>
    <dgm:cxn modelId="{FA950C97-479A-054F-87DD-4631A97859B7}" type="presParOf" srcId="{903DA308-8B86-9743-B621-3671C1EBE5C7}" destId="{F0BAE84E-966B-7440-B9B2-55693B9245E8}" srcOrd="1" destOrd="0" presId="urn:microsoft.com/office/officeart/2008/layout/LinedList"/>
    <dgm:cxn modelId="{09148D97-F91F-D848-9A13-62496DE7C60C}" type="presParOf" srcId="{F0BAE84E-966B-7440-B9B2-55693B9245E8}" destId="{15BDD58B-66DF-6C4E-9038-BBCCA01D3112}" srcOrd="0" destOrd="0" presId="urn:microsoft.com/office/officeart/2008/layout/LinedList"/>
    <dgm:cxn modelId="{C647B3E0-EBF8-3041-9145-4598FFBCD7C4}" type="presParOf" srcId="{F0BAE84E-966B-7440-B9B2-55693B9245E8}" destId="{B44C8ABF-18B5-874E-A810-5D6A47631AE8}" srcOrd="1" destOrd="0" presId="urn:microsoft.com/office/officeart/2008/layout/LinedList"/>
    <dgm:cxn modelId="{C880068F-1776-D34C-9490-E09F1F61A3FB}" type="presParOf" srcId="{903DA308-8B86-9743-B621-3671C1EBE5C7}" destId="{5B7FE76E-7265-634B-BDAA-06F001CCFEEC}" srcOrd="2" destOrd="0" presId="urn:microsoft.com/office/officeart/2008/layout/LinedList"/>
    <dgm:cxn modelId="{68965EA3-42C3-E746-8456-12C29BA84777}" type="presParOf" srcId="{903DA308-8B86-9743-B621-3671C1EBE5C7}" destId="{2CAAC3DC-E85E-4C4A-807F-BF7ED88CF3C0}" srcOrd="3" destOrd="0" presId="urn:microsoft.com/office/officeart/2008/layout/LinedList"/>
    <dgm:cxn modelId="{5B8BDA43-FD5F-FC43-934D-433CCB830A01}" type="presParOf" srcId="{2CAAC3DC-E85E-4C4A-807F-BF7ED88CF3C0}" destId="{F5DEB419-0FA5-7D4E-BD03-238D5B60D889}" srcOrd="0" destOrd="0" presId="urn:microsoft.com/office/officeart/2008/layout/LinedList"/>
    <dgm:cxn modelId="{A0BAC5C7-A32E-044A-AEA9-5AA57AAFA0D4}" type="presParOf" srcId="{2CAAC3DC-E85E-4C4A-807F-BF7ED88CF3C0}" destId="{C30C2400-7670-EB49-ADA3-CDD978ED41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CC059-8EDB-B34F-AF11-6D76212EE26D}">
      <dsp:nvSpPr>
        <dsp:cNvPr id="0" name=""/>
        <dsp:cNvSpPr/>
      </dsp:nvSpPr>
      <dsp:spPr>
        <a:xfrm>
          <a:off x="0" y="0"/>
          <a:ext cx="7593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DD58B-66DF-6C4E-9038-BBCCA01D3112}">
      <dsp:nvSpPr>
        <dsp:cNvPr id="0" name=""/>
        <dsp:cNvSpPr/>
      </dsp:nvSpPr>
      <dsp:spPr>
        <a:xfrm>
          <a:off x="0" y="0"/>
          <a:ext cx="7593266" cy="15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각 회원에 대한 주문 및 배송 주요 정보를 조회</a:t>
          </a:r>
          <a:r>
            <a:rPr lang="en-US" sz="1700" kern="1200" dirty="0"/>
            <a:t> (</a:t>
          </a:r>
          <a:r>
            <a:rPr lang="ko-KR" sz="1700" kern="1200" dirty="0"/>
            <a:t>회원</a:t>
          </a:r>
          <a:r>
            <a:rPr lang="en-US" sz="1700" kern="1200" dirty="0"/>
            <a:t> + </a:t>
          </a:r>
          <a:r>
            <a:rPr lang="ko-KR" sz="1700" kern="1200" dirty="0"/>
            <a:t>주문</a:t>
          </a:r>
          <a:r>
            <a:rPr lang="en-US" sz="1700" kern="1200" dirty="0"/>
            <a:t> + </a:t>
          </a:r>
          <a:r>
            <a:rPr lang="ko-KR" sz="1700" kern="1200" dirty="0" err="1"/>
            <a:t>배송요청</a:t>
          </a:r>
          <a:r>
            <a:rPr lang="ko-KR" sz="1700" kern="1200" dirty="0"/>
            <a:t> 조회</a:t>
          </a:r>
          <a:r>
            <a:rPr lang="en-US" sz="1700" kern="1200" dirty="0"/>
            <a:t>)</a:t>
          </a:r>
        </a:p>
      </dsp:txBody>
      <dsp:txXfrm>
        <a:off x="0" y="0"/>
        <a:ext cx="7593266" cy="1519092"/>
      </dsp:txXfrm>
    </dsp:sp>
    <dsp:sp modelId="{5B7FE76E-7265-634B-BDAA-06F001CCFEEC}">
      <dsp:nvSpPr>
        <dsp:cNvPr id="0" name=""/>
        <dsp:cNvSpPr/>
      </dsp:nvSpPr>
      <dsp:spPr>
        <a:xfrm>
          <a:off x="0" y="1519092"/>
          <a:ext cx="7593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B419-0FA5-7D4E-BD03-238D5B60D889}">
      <dsp:nvSpPr>
        <dsp:cNvPr id="0" name=""/>
        <dsp:cNvSpPr/>
      </dsp:nvSpPr>
      <dsp:spPr>
        <a:xfrm>
          <a:off x="0" y="1519092"/>
          <a:ext cx="7593266" cy="15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</a:t>
          </a:r>
          <a:r>
            <a:rPr lang="ko-KR" altLang="en-US" sz="1700" kern="1200" dirty="0"/>
            <a:t> </a:t>
          </a:r>
          <a:r>
            <a:rPr lang="en-US" sz="1700" kern="1200" dirty="0"/>
            <a:t>A.MEM_NO,A.ADR,B.ORD_DT,B.DLV_TEL_NO,C.DLV_DT,C.DLV_DIV_CD FROM MEM A,ORD B,DLV_REQ C WHERE A.MEM_NO=B.MEM_NO AND B.ORD_NO=C.ORD_NO;</a:t>
          </a:r>
        </a:p>
      </dsp:txBody>
      <dsp:txXfrm>
        <a:off x="0" y="1519092"/>
        <a:ext cx="7593266" cy="151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CC059-8EDB-B34F-AF11-6D76212EE26D}">
      <dsp:nvSpPr>
        <dsp:cNvPr id="0" name=""/>
        <dsp:cNvSpPr/>
      </dsp:nvSpPr>
      <dsp:spPr>
        <a:xfrm>
          <a:off x="0" y="0"/>
          <a:ext cx="7593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DD58B-66DF-6C4E-9038-BBCCA01D3112}">
      <dsp:nvSpPr>
        <dsp:cNvPr id="0" name=""/>
        <dsp:cNvSpPr/>
      </dsp:nvSpPr>
      <dsp:spPr>
        <a:xfrm>
          <a:off x="0" y="0"/>
          <a:ext cx="7593266" cy="15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2400" kern="1200" dirty="0"/>
            <a:t>SUM </a:t>
          </a:r>
          <a:r>
            <a:rPr lang="ko-KR" sz="2400" kern="1200" dirty="0"/>
            <a:t>집계 함수를 이용하여 총 정산 금액 집계</a:t>
          </a:r>
          <a:endParaRPr lang="en-US" sz="2400" kern="1200" dirty="0"/>
        </a:p>
      </dsp:txBody>
      <dsp:txXfrm>
        <a:off x="0" y="0"/>
        <a:ext cx="7593266" cy="1519092"/>
      </dsp:txXfrm>
    </dsp:sp>
    <dsp:sp modelId="{5B7FE76E-7265-634B-BDAA-06F001CCFEEC}">
      <dsp:nvSpPr>
        <dsp:cNvPr id="0" name=""/>
        <dsp:cNvSpPr/>
      </dsp:nvSpPr>
      <dsp:spPr>
        <a:xfrm>
          <a:off x="0" y="1519092"/>
          <a:ext cx="75932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B419-0FA5-7D4E-BD03-238D5B60D889}">
      <dsp:nvSpPr>
        <dsp:cNvPr id="0" name=""/>
        <dsp:cNvSpPr/>
      </dsp:nvSpPr>
      <dsp:spPr>
        <a:xfrm>
          <a:off x="0" y="1519092"/>
          <a:ext cx="7593266" cy="151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 TOT_MNG SET TOT_STM_PR = TOT_STM_PR + (SELECT SUM(STM_PR) AS SUM_STR_PR FROM STM);</a:t>
          </a:r>
        </a:p>
      </dsp:txBody>
      <dsp:txXfrm>
        <a:off x="0" y="1519092"/>
        <a:ext cx="7593266" cy="1519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6BF-1B4A-D645-8E61-A47EEB259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ORACLE</a:t>
            </a:r>
            <a:br>
              <a:rPr lang="en-US" dirty="0"/>
            </a:br>
            <a:r>
              <a:rPr lang="ko-KR" altLang="en-US" dirty="0"/>
              <a:t>데이터베이스 설계</a:t>
            </a:r>
            <a:r>
              <a:rPr lang="en-US" altLang="ko-KR" dirty="0"/>
              <a:t>(1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64CF2-EA91-BC4F-A2FF-13429983E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32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2C08E5C-43CA-AE4A-98FD-87609310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3" y="1019347"/>
            <a:ext cx="5703497" cy="1383098"/>
          </a:xfrm>
          <a:prstGeom prst="rect">
            <a:avLst/>
          </a:prstGeom>
        </p:spPr>
      </p:pic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DCEB53F-362B-FB4F-9157-561926B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26" y="144844"/>
            <a:ext cx="5628371" cy="3039319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F46E555-45C8-2C46-AB78-44B2E42F1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1" y="4044232"/>
            <a:ext cx="2087266" cy="277377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89E1701-315C-704C-B768-F448FB976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680" y="3429000"/>
            <a:ext cx="4774100" cy="319864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776C7F1-73EE-AB42-AB82-765D9FBD6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4268" y="4079059"/>
            <a:ext cx="3348761" cy="27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D089CB-6978-E440-8B35-AED14106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ERD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53ABDA-937B-EE46-994C-11C7E3E18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29"/>
          <a:stretch/>
        </p:blipFill>
        <p:spPr>
          <a:xfrm>
            <a:off x="-7945" y="-24042"/>
            <a:ext cx="12191999" cy="47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BC9C56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8E7CEA-9520-A04D-9E06-A25B9FF10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46" y="661987"/>
            <a:ext cx="10905066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그림 23">
            <a:extLst>
              <a:ext uri="{FF2B5EF4-FFF2-40B4-BE49-F238E27FC236}">
                <a16:creationId xmlns:a16="http://schemas.microsoft.com/office/drawing/2014/main" id="{F43E230B-839F-A842-8DFA-940B5A4DE07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0237" y="4129637"/>
            <a:ext cx="8391526" cy="2237428"/>
          </a:xfrm>
          <a:prstGeom prst="rect">
            <a:avLst/>
          </a:prstGeom>
          <a:noFill/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FEDC6BC8-4707-A540-A357-E2D511419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558420"/>
              </p:ext>
            </p:extLst>
          </p:nvPr>
        </p:nvGraphicFramePr>
        <p:xfrm>
          <a:off x="2299367" y="575783"/>
          <a:ext cx="7593266" cy="303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40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FEDC6BC8-4707-A540-A357-E2D511419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906106"/>
              </p:ext>
            </p:extLst>
          </p:nvPr>
        </p:nvGraphicFramePr>
        <p:xfrm>
          <a:off x="2320632" y="958555"/>
          <a:ext cx="7593266" cy="303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그림 24">
            <a:extLst>
              <a:ext uri="{FF2B5EF4-FFF2-40B4-BE49-F238E27FC236}">
                <a16:creationId xmlns:a16="http://schemas.microsoft.com/office/drawing/2014/main" id="{03DEF60B-8757-0B44-B45A-CC156C4429B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223" y="4688958"/>
            <a:ext cx="6581553" cy="610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4978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ORACLE 데이터베이스 설계(1조)</vt:lpstr>
      <vt:lpstr>PowerPoint Presentation</vt:lpstr>
      <vt:lpstr>ERD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데이터베이스 설계(1조)</dc:title>
  <dc:creator>배인수</dc:creator>
  <cp:lastModifiedBy>배인수</cp:lastModifiedBy>
  <cp:revision>2</cp:revision>
  <dcterms:created xsi:type="dcterms:W3CDTF">2020-11-26T09:38:50Z</dcterms:created>
  <dcterms:modified xsi:type="dcterms:W3CDTF">2020-11-26T09:45:46Z</dcterms:modified>
</cp:coreProperties>
</file>