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4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9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0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3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6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A53F-345C-4254-90E2-A1BBEB79755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A1B9-3EAC-45A6-95C8-15BB4048B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9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9231" y="448408"/>
            <a:ext cx="10770577" cy="6049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79231" y="720969"/>
            <a:ext cx="10770577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9231" y="448408"/>
            <a:ext cx="229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Resource Monitor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84738" y="1072662"/>
            <a:ext cx="10498016" cy="532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84737" y="756185"/>
            <a:ext cx="712177" cy="34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01309" y="756185"/>
            <a:ext cx="606670" cy="3428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CPU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03583" y="747393"/>
            <a:ext cx="703385" cy="3428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4652" y="747392"/>
            <a:ext cx="764932" cy="3428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디스크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12528" y="747392"/>
            <a:ext cx="830871" cy="3428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네트워크</a:t>
            </a:r>
            <a:endParaRPr lang="ko-KR" altLang="en-US" sz="12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88027" y="729762"/>
            <a:ext cx="10498018" cy="2004692"/>
            <a:chOff x="984736" y="1107830"/>
            <a:chExt cx="10498018" cy="2004692"/>
          </a:xfrm>
        </p:grpSpPr>
        <p:sp>
          <p:nvSpPr>
            <p:cNvPr id="16" name="직사각형 15"/>
            <p:cNvSpPr/>
            <p:nvPr/>
          </p:nvSpPr>
          <p:spPr>
            <a:xfrm>
              <a:off x="984737" y="1125461"/>
              <a:ext cx="10498017" cy="1987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프로세스 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CPU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프로세스 이름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CPU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사용률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%)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4736" y="1107830"/>
              <a:ext cx="10498018" cy="41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CPU 				</a:t>
              </a:r>
              <a:r>
                <a:rPr lang="ko-KR" altLang="en-US" dirty="0" smtClean="0"/>
                <a:t>전체 </a:t>
              </a:r>
              <a:r>
                <a:rPr lang="en-US" altLang="ko-KR" dirty="0" smtClean="0"/>
                <a:t>CPU </a:t>
              </a:r>
              <a:r>
                <a:rPr lang="ko-KR" altLang="en-US" dirty="0" smtClean="0"/>
                <a:t>사용률</a:t>
              </a:r>
              <a:r>
                <a:rPr lang="en-US" altLang="ko-KR" dirty="0" smtClean="0"/>
                <a:t>(%)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79231" y="2734419"/>
            <a:ext cx="10498018" cy="2004692"/>
            <a:chOff x="984736" y="1107830"/>
            <a:chExt cx="10498018" cy="2004692"/>
          </a:xfrm>
        </p:grpSpPr>
        <p:sp>
          <p:nvSpPr>
            <p:cNvPr id="20" name="직사각형 19"/>
            <p:cNvSpPr/>
            <p:nvPr/>
          </p:nvSpPr>
          <p:spPr>
            <a:xfrm>
              <a:off x="984737" y="1125461"/>
              <a:ext cx="10498017" cy="19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프로세스 별 메모리 사용량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프로세스 이름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메모리 사용량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MB)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84736" y="1107830"/>
              <a:ext cx="10498018" cy="41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메모리</a:t>
              </a:r>
              <a:r>
                <a:rPr lang="en-US" altLang="ko-KR" dirty="0" smtClean="0"/>
                <a:t> 		</a:t>
              </a:r>
              <a:r>
                <a:rPr lang="ko-KR" altLang="en-US" dirty="0" smtClean="0"/>
                <a:t>전체 메모리 </a:t>
              </a:r>
              <a:r>
                <a:rPr lang="en-US" altLang="ko-KR" dirty="0" smtClean="0"/>
                <a:t>(MB)			</a:t>
              </a:r>
              <a:r>
                <a:rPr lang="ko-KR" altLang="en-US" dirty="0" smtClean="0"/>
                <a:t>전체 사용중인 메모리</a:t>
              </a:r>
              <a:r>
                <a:rPr lang="en-US" altLang="ko-KR" dirty="0" smtClean="0"/>
                <a:t>(MB)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79231" y="4756707"/>
            <a:ext cx="10498018" cy="2004692"/>
            <a:chOff x="984736" y="1107830"/>
            <a:chExt cx="10498018" cy="2004692"/>
          </a:xfrm>
        </p:grpSpPr>
        <p:sp>
          <p:nvSpPr>
            <p:cNvPr id="24" name="직사각형 23"/>
            <p:cNvSpPr/>
            <p:nvPr/>
          </p:nvSpPr>
          <p:spPr>
            <a:xfrm>
              <a:off x="984737" y="1125461"/>
              <a:ext cx="10498017" cy="1987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파티션 별 용량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파티션 이름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파티션 전체 용량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MB,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파티션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사용중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용량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MB)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4736" y="1107830"/>
              <a:ext cx="10498018" cy="41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디스크</a:t>
              </a:r>
              <a:r>
                <a:rPr lang="en-US" altLang="ko-KR" dirty="0" smtClean="0"/>
                <a:t> 		</a:t>
              </a:r>
              <a:r>
                <a:rPr lang="ko-KR" altLang="en-US" dirty="0" smtClean="0"/>
                <a:t>전체 용량</a:t>
              </a:r>
              <a:r>
                <a:rPr lang="en-US" altLang="ko-KR" dirty="0" smtClean="0"/>
                <a:t>(MB)			</a:t>
              </a:r>
              <a:r>
                <a:rPr lang="ko-KR" altLang="en-US" dirty="0" smtClean="0"/>
                <a:t>전체 사용중인 용량</a:t>
              </a:r>
              <a:r>
                <a:rPr lang="en-US" altLang="ko-KR" dirty="0" smtClean="0"/>
                <a:t>(MB)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368460" y="720969"/>
            <a:ext cx="290143" cy="6040430"/>
            <a:chOff x="11368460" y="720969"/>
            <a:chExt cx="290143" cy="6040430"/>
          </a:xfrm>
        </p:grpSpPr>
        <p:sp>
          <p:nvSpPr>
            <p:cNvPr id="26" name="직사각형 25"/>
            <p:cNvSpPr/>
            <p:nvPr/>
          </p:nvSpPr>
          <p:spPr>
            <a:xfrm>
              <a:off x="11377248" y="729761"/>
              <a:ext cx="281355" cy="603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368460" y="720969"/>
              <a:ext cx="270365" cy="48181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스크롤 바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082706" y="1142965"/>
            <a:ext cx="290143" cy="1609083"/>
            <a:chOff x="11368460" y="720969"/>
            <a:chExt cx="290143" cy="6040431"/>
          </a:xfrm>
        </p:grpSpPr>
        <p:sp>
          <p:nvSpPr>
            <p:cNvPr id="30" name="직사각형 29"/>
            <p:cNvSpPr/>
            <p:nvPr/>
          </p:nvSpPr>
          <p:spPr>
            <a:xfrm>
              <a:off x="11377248" y="729762"/>
              <a:ext cx="281355" cy="603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368460" y="720969"/>
              <a:ext cx="270365" cy="48181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스크롤 바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084908" y="3147641"/>
            <a:ext cx="290143" cy="1609083"/>
            <a:chOff x="11368460" y="720969"/>
            <a:chExt cx="290143" cy="6040431"/>
          </a:xfrm>
        </p:grpSpPr>
        <p:sp>
          <p:nvSpPr>
            <p:cNvPr id="34" name="직사각형 33"/>
            <p:cNvSpPr/>
            <p:nvPr/>
          </p:nvSpPr>
          <p:spPr>
            <a:xfrm>
              <a:off x="11377248" y="729762"/>
              <a:ext cx="281355" cy="603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368460" y="720969"/>
              <a:ext cx="270365" cy="48181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스크롤 바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1069522" y="5160993"/>
            <a:ext cx="290143" cy="1609083"/>
            <a:chOff x="11368460" y="720969"/>
            <a:chExt cx="290143" cy="6040431"/>
          </a:xfrm>
        </p:grpSpPr>
        <p:sp>
          <p:nvSpPr>
            <p:cNvPr id="37" name="직사각형 36"/>
            <p:cNvSpPr/>
            <p:nvPr/>
          </p:nvSpPr>
          <p:spPr>
            <a:xfrm>
              <a:off x="11377248" y="729762"/>
              <a:ext cx="281355" cy="603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368460" y="720969"/>
              <a:ext cx="270365" cy="48181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스크롤 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8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9231" y="448408"/>
            <a:ext cx="10770577" cy="6049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79231" y="720969"/>
            <a:ext cx="10770577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9231" y="448408"/>
            <a:ext cx="229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Resource Monitor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84738" y="1072662"/>
            <a:ext cx="10498016" cy="532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84737" y="756185"/>
            <a:ext cx="712177" cy="34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01309" y="756185"/>
            <a:ext cx="606670" cy="3428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CPU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03583" y="747393"/>
            <a:ext cx="703385" cy="3428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4652" y="747392"/>
            <a:ext cx="764932" cy="3428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디스크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12528" y="747392"/>
            <a:ext cx="830871" cy="3428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네트워크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1377248" y="729761"/>
            <a:ext cx="281355" cy="6031638"/>
            <a:chOff x="11377248" y="729761"/>
            <a:chExt cx="281355" cy="6031638"/>
          </a:xfrm>
        </p:grpSpPr>
        <p:sp>
          <p:nvSpPr>
            <p:cNvPr id="26" name="직사각형 25"/>
            <p:cNvSpPr/>
            <p:nvPr/>
          </p:nvSpPr>
          <p:spPr>
            <a:xfrm>
              <a:off x="11377248" y="729761"/>
              <a:ext cx="281355" cy="603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379443" y="1943212"/>
              <a:ext cx="270365" cy="48181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스크롤 바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77033" y="4744009"/>
            <a:ext cx="10498018" cy="2022286"/>
            <a:chOff x="888027" y="729762"/>
            <a:chExt cx="10498018" cy="2022286"/>
          </a:xfrm>
        </p:grpSpPr>
        <p:grpSp>
          <p:nvGrpSpPr>
            <p:cNvPr id="18" name="그룹 17"/>
            <p:cNvGrpSpPr/>
            <p:nvPr/>
          </p:nvGrpSpPr>
          <p:grpSpPr>
            <a:xfrm>
              <a:off x="888027" y="729762"/>
              <a:ext cx="10498018" cy="2004692"/>
              <a:chOff x="984736" y="1107830"/>
              <a:chExt cx="10498018" cy="200469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84737" y="1125461"/>
                <a:ext cx="10498017" cy="19870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프로세스 별 네트워크 활동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프로세스 이름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보내는 속도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B/s,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받는 속도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B/s)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84736" y="1107830"/>
                <a:ext cx="10498018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네트워크</a:t>
                </a:r>
                <a:r>
                  <a:rPr lang="en-US" altLang="ko-KR" dirty="0" smtClean="0"/>
                  <a:t> 			</a:t>
                </a:r>
                <a:r>
                  <a:rPr lang="ko-KR" altLang="en-US" dirty="0" smtClean="0"/>
                  <a:t>전체 네트워크</a:t>
                </a:r>
                <a:r>
                  <a:rPr lang="en-US" altLang="ko-KR" dirty="0" smtClean="0"/>
                  <a:t> I/O </a:t>
                </a:r>
                <a:r>
                  <a:rPr lang="ko-KR" altLang="en-US" dirty="0" smtClean="0"/>
                  <a:t>속도 </a:t>
                </a:r>
                <a:r>
                  <a:rPr lang="en-US" altLang="ko-KR" dirty="0" smtClean="0"/>
                  <a:t>(KB/s)</a:t>
                </a:r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1082706" y="1142965"/>
              <a:ext cx="290143" cy="1609083"/>
              <a:chOff x="11368460" y="720969"/>
              <a:chExt cx="290143" cy="604043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377248" y="729762"/>
                <a:ext cx="281355" cy="603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1368460" y="720969"/>
                <a:ext cx="270365" cy="481818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스크롤 바</a:t>
                </a:r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79231" y="719635"/>
            <a:ext cx="10498018" cy="2022305"/>
            <a:chOff x="879231" y="2734419"/>
            <a:chExt cx="10498018" cy="2022305"/>
          </a:xfrm>
        </p:grpSpPr>
        <p:grpSp>
          <p:nvGrpSpPr>
            <p:cNvPr id="19" name="그룹 18"/>
            <p:cNvGrpSpPr/>
            <p:nvPr/>
          </p:nvGrpSpPr>
          <p:grpSpPr>
            <a:xfrm>
              <a:off x="879231" y="2734419"/>
              <a:ext cx="10498018" cy="2004692"/>
              <a:chOff x="984736" y="1107830"/>
              <a:chExt cx="10498018" cy="200469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984737" y="1125461"/>
                <a:ext cx="10498017" cy="1987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프로세스 별 메모리 사용량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프로세스 이름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메모리 사용량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MB)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84736" y="1107830"/>
                <a:ext cx="10498018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메모리</a:t>
                </a:r>
                <a:r>
                  <a:rPr lang="en-US" altLang="ko-KR" dirty="0" smtClean="0"/>
                  <a:t> 		</a:t>
                </a:r>
                <a:r>
                  <a:rPr lang="ko-KR" altLang="en-US" dirty="0" smtClean="0"/>
                  <a:t>전체 메모리 </a:t>
                </a:r>
                <a:r>
                  <a:rPr lang="en-US" altLang="ko-KR" dirty="0" smtClean="0"/>
                  <a:t>(MB)			</a:t>
                </a:r>
                <a:r>
                  <a:rPr lang="ko-KR" altLang="en-US" dirty="0" smtClean="0"/>
                  <a:t>전체 사용중인 메모리</a:t>
                </a:r>
                <a:r>
                  <a:rPr lang="en-US" altLang="ko-KR" dirty="0" smtClean="0"/>
                  <a:t>(MB)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084908" y="3147641"/>
              <a:ext cx="290143" cy="1609083"/>
              <a:chOff x="11368460" y="720969"/>
              <a:chExt cx="290143" cy="604043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1377248" y="729762"/>
                <a:ext cx="281355" cy="603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1368460" y="720969"/>
                <a:ext cx="270365" cy="481818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스크롤 바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870436" y="2731831"/>
            <a:ext cx="10498018" cy="2013369"/>
            <a:chOff x="879231" y="4756707"/>
            <a:chExt cx="10498018" cy="2013369"/>
          </a:xfrm>
        </p:grpSpPr>
        <p:grpSp>
          <p:nvGrpSpPr>
            <p:cNvPr id="23" name="그룹 22"/>
            <p:cNvGrpSpPr/>
            <p:nvPr/>
          </p:nvGrpSpPr>
          <p:grpSpPr>
            <a:xfrm>
              <a:off x="879231" y="4756707"/>
              <a:ext cx="10498018" cy="2004692"/>
              <a:chOff x="984736" y="1107830"/>
              <a:chExt cx="10498018" cy="200469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984737" y="1125461"/>
                <a:ext cx="10498017" cy="19870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디스크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파티션 별 공간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디스크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파티션 이름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디스크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파티션 전체 공간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MB,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디스크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파티션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사용중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공간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MB)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84736" y="1107830"/>
                <a:ext cx="10498018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디스크</a:t>
                </a:r>
                <a:r>
                  <a:rPr lang="en-US" altLang="ko-KR" dirty="0" smtClean="0"/>
                  <a:t>			</a:t>
                </a:r>
                <a:r>
                  <a:rPr lang="ko-KR" altLang="en-US" dirty="0" smtClean="0"/>
                  <a:t>전체 용량</a:t>
                </a:r>
                <a:r>
                  <a:rPr lang="en-US" altLang="ko-KR" dirty="0" smtClean="0"/>
                  <a:t>(MB)			</a:t>
                </a:r>
                <a:r>
                  <a:rPr lang="ko-KR" altLang="en-US" dirty="0" smtClean="0"/>
                  <a:t>전체 사용중인 용량</a:t>
                </a:r>
                <a:r>
                  <a:rPr lang="en-US" altLang="ko-KR" dirty="0" smtClean="0"/>
                  <a:t>(MB)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069522" y="5160993"/>
              <a:ext cx="290143" cy="1609083"/>
              <a:chOff x="11368460" y="720969"/>
              <a:chExt cx="290143" cy="60404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1377248" y="729762"/>
                <a:ext cx="281355" cy="603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11368460" y="720969"/>
                <a:ext cx="270365" cy="481818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스크롤 바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137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김지완</dc:creator>
  <cp:lastModifiedBy>김지완</cp:lastModifiedBy>
  <cp:revision>8</cp:revision>
  <cp:lastPrinted>2021-10-19T06:08:40Z</cp:lastPrinted>
  <dcterms:created xsi:type="dcterms:W3CDTF">2021-10-19T00:35:31Z</dcterms:created>
  <dcterms:modified xsi:type="dcterms:W3CDTF">2021-10-19T23:35:44Z</dcterms:modified>
</cp:coreProperties>
</file>