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51" r:id="rId2"/>
    <p:sldId id="1250" r:id="rId3"/>
    <p:sldId id="1249" r:id="rId4"/>
    <p:sldId id="1255" r:id="rId5"/>
    <p:sldId id="1253" r:id="rId6"/>
    <p:sldId id="1254" r:id="rId7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, Zhongping (Tina)" userId="5c630606-eb7e-4995-9b3e-322c9a8b29ce" providerId="ADAL" clId="{6C1C67BA-B482-4207-8DC0-59D4B641B7C8}"/>
    <pc:docChg chg="modSld">
      <pc:chgData name="Xu, Zhongping (Tina)" userId="5c630606-eb7e-4995-9b3e-322c9a8b29ce" providerId="ADAL" clId="{6C1C67BA-B482-4207-8DC0-59D4B641B7C8}" dt="2023-12-02T06:15:42.621" v="10"/>
      <pc:docMkLst>
        <pc:docMk/>
      </pc:docMkLst>
      <pc:sldChg chg="modSp mod">
        <pc:chgData name="Xu, Zhongping (Tina)" userId="5c630606-eb7e-4995-9b3e-322c9a8b29ce" providerId="ADAL" clId="{6C1C67BA-B482-4207-8DC0-59D4B641B7C8}" dt="2023-12-02T06:15:42.621" v="10"/>
        <pc:sldMkLst>
          <pc:docMk/>
          <pc:sldMk cId="2251040074" sldId="1249"/>
        </pc:sldMkLst>
        <pc:spChg chg="mod">
          <ac:chgData name="Xu, Zhongping (Tina)" userId="5c630606-eb7e-4995-9b3e-322c9a8b29ce" providerId="ADAL" clId="{6C1C67BA-B482-4207-8DC0-59D4B641B7C8}" dt="2023-12-02T06:15:37.023" v="9" actId="20577"/>
          <ac:spMkLst>
            <pc:docMk/>
            <pc:sldMk cId="2251040074" sldId="1249"/>
            <ac:spMk id="27" creationId="{77596002-0F9C-6E91-C16A-D823DA0D0754}"/>
          </ac:spMkLst>
        </pc:spChg>
        <pc:spChg chg="mod">
          <ac:chgData name="Xu, Zhongping (Tina)" userId="5c630606-eb7e-4995-9b3e-322c9a8b29ce" providerId="ADAL" clId="{6C1C67BA-B482-4207-8DC0-59D4B641B7C8}" dt="2023-12-02T06:15:42.621" v="10"/>
          <ac:spMkLst>
            <pc:docMk/>
            <pc:sldMk cId="2251040074" sldId="1249"/>
            <ac:spMk id="28" creationId="{88D67871-6AE9-997A-C873-DBB9938F21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84646-60C3-4C6E-B766-FD7DA7C7C7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07E9D-1B4D-4528-94D0-256CFD7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9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1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546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2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571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3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678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4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199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5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019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6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394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4E7E21-BCCA-48F6-9AF0-9772FC16B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0F7D44-48A1-4B66-A58E-51DA15207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228D00-E446-429A-AC37-E1E5FB33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3CAF90-0A67-43DD-B2AD-EAB0A083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358205-6232-44F8-AEB3-2160FD53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7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ECB745-4A97-4A92-AD59-DB9FC70F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2951DF-1738-4115-B0C9-759399F8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20996B-E151-4E20-94B7-443570CC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60C99A-CA14-4D2A-B76B-C7090EB7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56F860-00D5-4C89-9C46-DEFEC1F5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933693-26C2-4FE8-8C2F-6153B19F9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3461CB-23B6-45D8-A166-915FEFB3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C36B5C-2F1A-4430-A36F-A4D9706B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B6BE91-E9A6-47FF-9D07-44386141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1FA38A-388E-4E34-8FFB-DCB90BC4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>
            <a:extLst>
              <a:ext uri="{FF2B5EF4-FFF2-40B4-BE49-F238E27FC236}">
                <a16:creationId xmlns="" xmlns:a16="http://schemas.microsoft.com/office/drawing/2014/main" id="{5BB9AC27-9A18-4A9F-8B8E-A7C2A2456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317" y="6556734"/>
            <a:ext cx="624199" cy="13621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0581" indent="0" algn="l">
              <a:tabLst/>
              <a:defRPr sz="666" b="0" i="0">
                <a:solidFill>
                  <a:schemeClr val="bg1">
                    <a:lumMod val="50000"/>
                  </a:schemeClr>
                </a:solidFill>
                <a:latin typeface="Volvo Novum Light" panose="020B0303040502060204" pitchFamily="34" charset="77"/>
              </a:defRPr>
            </a:lvl1pPr>
          </a:lstStyle>
          <a:p>
            <a:r>
              <a:rPr lang="en-US" noProof="0"/>
              <a:t>YYYY.MM.DD</a:t>
            </a:r>
            <a:endParaRPr lang="en-GB" noProof="0" dirty="0"/>
          </a:p>
        </p:txBody>
      </p:sp>
      <p:sp>
        <p:nvSpPr>
          <p:cNvPr id="7" name="Footer Placeholder 8">
            <a:extLst>
              <a:ext uri="{FF2B5EF4-FFF2-40B4-BE49-F238E27FC236}">
                <a16:creationId xmlns="" xmlns:a16="http://schemas.microsoft.com/office/drawing/2014/main" id="{40A6468E-AD0F-4906-8130-DD5239E18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1098" y="6554412"/>
            <a:ext cx="4462352" cy="13853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666" b="0" i="0">
                <a:solidFill>
                  <a:schemeClr val="bg1">
                    <a:lumMod val="50000"/>
                  </a:schemeClr>
                </a:solidFill>
                <a:latin typeface="Volvo Novum Light" panose="020B0303040502060204" pitchFamily="34" charset="77"/>
              </a:defRPr>
            </a:lvl1pPr>
          </a:lstStyle>
          <a:p>
            <a:r>
              <a:rPr lang="en-US" noProof="0"/>
              <a:t>Presentation title, Name, Security class: Proprietary</a:t>
            </a:r>
            <a:endParaRPr lang="en-GB" noProof="0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="" xmlns:a16="http://schemas.microsoft.com/office/drawing/2014/main" id="{AE0DEBE6-2543-4064-847C-6DBD8F3C8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2068" y="6556734"/>
            <a:ext cx="481208" cy="1362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666" b="0" i="0">
                <a:solidFill>
                  <a:schemeClr val="bg1">
                    <a:lumMod val="50000"/>
                  </a:schemeClr>
                </a:solidFill>
                <a:latin typeface="Volvo Novum Light" panose="020B0303040502060204" pitchFamily="34" charset="77"/>
              </a:defRPr>
            </a:lvl1pPr>
          </a:lstStyle>
          <a:p>
            <a:fld id="{EECA8F73-ACC7-A64F-8F77-C8CBCE9A3AB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Bildobjekt 7">
            <a:extLst>
              <a:ext uri="{FF2B5EF4-FFF2-40B4-BE49-F238E27FC236}">
                <a16:creationId xmlns="" xmlns:a16="http://schemas.microsoft.com/office/drawing/2014/main" id="{C08E8C1E-C614-4CFD-96DB-955B2AC48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808" y="289181"/>
            <a:ext cx="1204382" cy="112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0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1FFFE5-6AD5-4B84-9A52-519CC3A3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984E96-E839-4AD2-A754-65C9981D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4E47F5-E094-4C68-A213-A8254301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1B2472-D828-4ABA-A726-989CACAF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D66524-F052-42FB-AF0E-265E7FF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F16C2-DAA4-4A55-ADEF-D6C1E7F8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68DCDC-243B-4FCA-BED3-1AD35DAA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DB4B98-94D2-47F4-A0AD-7F48C10D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D5B24F-0E4D-4480-8FFC-FF5CBDBB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9A3DB3-0B1E-471F-BFDD-29CF0277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BFF9D-A44C-4E77-BBE9-8AEE67B1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EC6C52-FBE4-4E09-A14C-CBCBBE38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0E72A2-7DF8-472B-B063-83CA8F3B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424F20-CC37-4024-AD31-5D143CF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1C10DC-03CE-40C0-A0E0-481CB06E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7A2501-372A-4BE7-83C5-20D0FDE7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F4ABF-1843-406B-B282-9B7B8A90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319FE7-97CE-4AE2-A522-70C6FAB45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312847-209B-498B-BFA3-1366B702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6A98DA0-D5AE-4034-9A0E-9CBE41455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C693BA0-4C28-4F78-9BDD-CA1B830C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70BCC08-4CA8-4A7E-8185-8CBD7A8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2E96B8-7FBE-4D0A-A932-D67951E1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DB4-832A-4327-BDCA-6186FF05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D842E2-01D3-49BC-9022-304E6D72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9EF30B7-0D2A-4EAD-953C-520C3B87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C27550-818C-457A-9FB7-A73B9959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E879A7-894A-40EB-81AB-2CCBD78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BEAB069-5F45-42C2-9F8F-5AF2CD74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933850-4A0F-486E-A37D-F6DE991F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0226A0-E39B-4A86-9D9E-20C80C1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03FC2-DD70-412C-9AFF-FBD360CD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29B995-16AE-46C0-8D24-0742F7CB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C551BE-3976-4B5B-BEEF-4137001D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6E23E8-77BC-4378-8902-97806E1D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728992-CB33-44B3-B716-FBFED19F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D9FBD2-4A9B-476B-882C-59A9EB93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458F4-372F-41F4-ABEB-19501F17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81F4FF9-2820-4E0A-86BB-E0518A27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19A82D-8F71-4C92-8DC3-A8922FCD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0A62E8-B814-4209-92ED-F6911C8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A826A4-6752-484A-87E3-10D22132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C2FDE1-0143-45B4-BFD1-A646E48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A1D705C-7862-442E-8734-3A7F0AEC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6FB3BC-7FF6-4BD7-A147-B7BB2328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EB0731-608D-4BD4-8009-5FBAF8823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45F9-3542-49C6-ABAF-CEF90058D14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979A2C-DA82-4F1B-A033-A1ACD5A5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F5A5F8-3425-41EC-AD17-233CE8058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LC 1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0F35A9-7A72-29CE-1453-439527D3BD50}"/>
              </a:ext>
            </a:extLst>
          </p:cNvPr>
          <p:cNvSpPr/>
          <p:nvPr/>
        </p:nvSpPr>
        <p:spPr>
          <a:xfrm>
            <a:off x="2077374" y="941034"/>
            <a:ext cx="7300545" cy="550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D5E1AF5-180A-5AF9-2499-D8EE46DACA98}"/>
              </a:ext>
            </a:extLst>
          </p:cNvPr>
          <p:cNvSpPr/>
          <p:nvPr/>
        </p:nvSpPr>
        <p:spPr>
          <a:xfrm>
            <a:off x="5326047" y="3696795"/>
            <a:ext cx="451690" cy="11415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中控扶手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CB947C4-E8B5-632F-4966-071A902CCCD2}"/>
              </a:ext>
            </a:extLst>
          </p:cNvPr>
          <p:cNvSpPr/>
          <p:nvPr/>
        </p:nvSpPr>
        <p:spPr>
          <a:xfrm>
            <a:off x="4040876" y="3632549"/>
            <a:ext cx="451690" cy="27504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中控扶手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7320FB7-7D5A-6152-5B6D-90D3282C2162}"/>
              </a:ext>
            </a:extLst>
          </p:cNvPr>
          <p:cNvSpPr/>
          <p:nvPr/>
        </p:nvSpPr>
        <p:spPr>
          <a:xfrm>
            <a:off x="5328195" y="946410"/>
            <a:ext cx="451690" cy="257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后横向稳定杆</a:t>
            </a:r>
            <a:r>
              <a:rPr lang="en-US" altLang="zh-CN" dirty="0"/>
              <a:t>R</a:t>
            </a:r>
          </a:p>
          <a:p>
            <a:pPr algn="ctr"/>
            <a:r>
              <a:rPr lang="en-US" altLang="zh-CN" dirty="0"/>
              <a:t>D</a:t>
            </a:r>
          </a:p>
          <a:p>
            <a:pPr algn="ctr"/>
            <a:r>
              <a:rPr lang="en-US" altLang="zh-CN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0EDA6E1-E3F5-379A-FFB1-DA1DC58F5A73}"/>
              </a:ext>
            </a:extLst>
          </p:cNvPr>
          <p:cNvSpPr/>
          <p:nvPr/>
        </p:nvSpPr>
        <p:spPr>
          <a:xfrm>
            <a:off x="4060813" y="941035"/>
            <a:ext cx="447010" cy="2623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后减震器</a:t>
            </a:r>
            <a:r>
              <a:rPr lang="en-US" altLang="zh-CN" dirty="0"/>
              <a:t>RDD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7596002-0F9C-6E91-C16A-D823DA0D0754}"/>
              </a:ext>
            </a:extLst>
          </p:cNvPr>
          <p:cNvSpPr/>
          <p:nvPr/>
        </p:nvSpPr>
        <p:spPr>
          <a:xfrm>
            <a:off x="7474998" y="965621"/>
            <a:ext cx="401894" cy="13336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后桥线束</a:t>
            </a:r>
            <a:endParaRPr lang="en-US" altLang="zh-CN" sz="1400" dirty="0"/>
          </a:p>
          <a:p>
            <a:pPr algn="ctr"/>
            <a:r>
              <a:rPr lang="en-US" altLang="zh-CN" sz="1400" dirty="0"/>
              <a:t>RDF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8D67871-6AE9-997A-C873-DBB9938F21D6}"/>
              </a:ext>
            </a:extLst>
          </p:cNvPr>
          <p:cNvSpPr/>
          <p:nvPr/>
        </p:nvSpPr>
        <p:spPr>
          <a:xfrm>
            <a:off x="8629906" y="931341"/>
            <a:ext cx="700523" cy="11105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后桥线束</a:t>
            </a:r>
            <a:r>
              <a:rPr lang="en-US" altLang="zh-CN" dirty="0"/>
              <a:t>RDF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271F062-3BB9-A923-702E-BFD26BFBDE95}"/>
              </a:ext>
            </a:extLst>
          </p:cNvPr>
          <p:cNvSpPr/>
          <p:nvPr/>
        </p:nvSpPr>
        <p:spPr>
          <a:xfrm>
            <a:off x="7469337" y="4456590"/>
            <a:ext cx="414031" cy="1941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雨刷盖板</a:t>
            </a:r>
            <a:r>
              <a:rPr lang="en-US" altLang="zh-CN" dirty="0"/>
              <a:t>CVP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93CD6A3-4BD5-A32B-602A-D927827D8180}"/>
              </a:ext>
            </a:extLst>
          </p:cNvPr>
          <p:cNvSpPr/>
          <p:nvPr/>
        </p:nvSpPr>
        <p:spPr>
          <a:xfrm>
            <a:off x="8637973" y="4012707"/>
            <a:ext cx="408372" cy="2431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雨刷盖板</a:t>
            </a:r>
            <a:r>
              <a:rPr lang="en-US" altLang="zh-CN" dirty="0"/>
              <a:t>CVP</a:t>
            </a:r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="" xmlns:a16="http://schemas.microsoft.com/office/drawing/2014/main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259" y="5244484"/>
            <a:ext cx="495670" cy="495670"/>
          </a:xfrm>
          <a:prstGeom prst="rect">
            <a:avLst/>
          </a:prstGeom>
        </p:spPr>
      </p:pic>
      <p:pic>
        <p:nvPicPr>
          <p:cNvPr id="40" name="Graphic 39" descr="Confused person with solid fill">
            <a:extLst>
              <a:ext uri="{FF2B5EF4-FFF2-40B4-BE49-F238E27FC236}">
                <a16:creationId xmlns="" xmlns:a16="http://schemas.microsoft.com/office/drawing/2014/main" id="{5F2289E8-06B4-A2BD-EFBD-4D64791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3882" y="1810305"/>
            <a:ext cx="495670" cy="495670"/>
          </a:xfrm>
          <a:prstGeom prst="rect">
            <a:avLst/>
          </a:prstGeom>
        </p:spPr>
      </p:pic>
      <p:pic>
        <p:nvPicPr>
          <p:cNvPr id="41" name="Graphic 40" descr="Confused person with solid fill">
            <a:extLst>
              <a:ext uri="{FF2B5EF4-FFF2-40B4-BE49-F238E27FC236}">
                <a16:creationId xmlns="" xmlns:a16="http://schemas.microsoft.com/office/drawing/2014/main" id="{7577F241-7D02-1BAB-2D14-D9DE73EF5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4880" y="1916837"/>
            <a:ext cx="495670" cy="495670"/>
          </a:xfrm>
          <a:prstGeom prst="rect">
            <a:avLst/>
          </a:prstGeom>
        </p:spPr>
      </p:pic>
      <p:pic>
        <p:nvPicPr>
          <p:cNvPr id="42" name="Graphic 41" descr="Confused person with solid fill">
            <a:extLst>
              <a:ext uri="{FF2B5EF4-FFF2-40B4-BE49-F238E27FC236}">
                <a16:creationId xmlns="" xmlns:a16="http://schemas.microsoft.com/office/drawing/2014/main" id="{5D30CE55-6615-2C09-2BF1-11DE2CA6B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2169" y="1839083"/>
            <a:ext cx="495670" cy="495670"/>
          </a:xfrm>
          <a:prstGeom prst="rect">
            <a:avLst/>
          </a:prstGeom>
        </p:spPr>
      </p:pic>
      <p:pic>
        <p:nvPicPr>
          <p:cNvPr id="43" name="Graphic 42" descr="Confused person with solid fill">
            <a:extLst>
              <a:ext uri="{FF2B5EF4-FFF2-40B4-BE49-F238E27FC236}">
                <a16:creationId xmlns="" xmlns:a16="http://schemas.microsoft.com/office/drawing/2014/main" id="{6E1B143C-6E2A-34C6-AD28-25367C5BF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7351" y="4142108"/>
            <a:ext cx="495670" cy="495670"/>
          </a:xfrm>
          <a:prstGeom prst="rect">
            <a:avLst/>
          </a:prstGeom>
        </p:spPr>
      </p:pic>
      <p:pic>
        <p:nvPicPr>
          <p:cNvPr id="44" name="Graphic 43" descr="Confused person with solid fill">
            <a:extLst>
              <a:ext uri="{FF2B5EF4-FFF2-40B4-BE49-F238E27FC236}">
                <a16:creationId xmlns="" xmlns:a16="http://schemas.microsoft.com/office/drawing/2014/main" id="{CE6A8D10-631E-46CA-DE61-B5581A7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5249" y="1686017"/>
            <a:ext cx="495670" cy="495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74264C2-095A-5EAC-982C-0B7235B2883A}"/>
              </a:ext>
            </a:extLst>
          </p:cNvPr>
          <p:cNvSpPr/>
          <p:nvPr/>
        </p:nvSpPr>
        <p:spPr>
          <a:xfrm>
            <a:off x="7014838" y="931590"/>
            <a:ext cx="401894" cy="13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后下摆臂</a:t>
            </a:r>
            <a:r>
              <a:rPr lang="en-US" altLang="zh-CN" sz="1200" dirty="0"/>
              <a:t>RDB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AE9C9780-85AF-E516-E7D4-2A0D134D7275}"/>
              </a:ext>
            </a:extLst>
          </p:cNvPr>
          <p:cNvSpPr/>
          <p:nvPr/>
        </p:nvSpPr>
        <p:spPr>
          <a:xfrm>
            <a:off x="5794417" y="2160233"/>
            <a:ext cx="414031" cy="15772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前减震</a:t>
            </a:r>
            <a:endParaRPr lang="en-US" altLang="zh-CN" dirty="0"/>
          </a:p>
          <a:p>
            <a:pPr algn="ctr"/>
            <a:r>
              <a:rPr lang="en-US" dirty="0"/>
              <a:t>SPR</a:t>
            </a:r>
          </a:p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B7EAD7F7-FB3B-1847-D87D-63E3E4878ABE}"/>
              </a:ext>
            </a:extLst>
          </p:cNvPr>
          <p:cNvSpPr/>
          <p:nvPr/>
        </p:nvSpPr>
        <p:spPr>
          <a:xfrm>
            <a:off x="5317724" y="4856085"/>
            <a:ext cx="897195" cy="15905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SQ-C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DDC135C9-C444-8F1B-A82F-309DDBB5A2B9}"/>
              </a:ext>
            </a:extLst>
          </p:cNvPr>
          <p:cNvSpPr/>
          <p:nvPr/>
        </p:nvSpPr>
        <p:spPr>
          <a:xfrm>
            <a:off x="2158753" y="2636667"/>
            <a:ext cx="504793" cy="1482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后减震</a:t>
            </a:r>
            <a:endParaRPr lang="en-US" altLang="zh-CN" sz="1400" dirty="0"/>
          </a:p>
          <a:p>
            <a:pPr algn="ctr"/>
            <a:r>
              <a:rPr lang="zh-CN" altLang="en-US" sz="1400" dirty="0"/>
              <a:t>器</a:t>
            </a:r>
            <a:endParaRPr lang="en-US" altLang="zh-CN" sz="1400" dirty="0"/>
          </a:p>
          <a:p>
            <a:pPr algn="ctr"/>
            <a:r>
              <a:rPr lang="en-US" altLang="zh-CN" sz="1400" dirty="0"/>
              <a:t>R</a:t>
            </a:r>
          </a:p>
          <a:p>
            <a:pPr algn="ctr"/>
            <a:r>
              <a:rPr lang="en-US" altLang="zh-CN" sz="1400" dirty="0"/>
              <a:t>D</a:t>
            </a:r>
          </a:p>
          <a:p>
            <a:pPr algn="ctr"/>
            <a:r>
              <a:rPr lang="en-US" altLang="zh-CN" sz="1400" dirty="0"/>
              <a:t>D</a:t>
            </a:r>
            <a:endParaRPr lang="en-US" sz="1400" dirty="0"/>
          </a:p>
        </p:txBody>
      </p:sp>
      <p:pic>
        <p:nvPicPr>
          <p:cNvPr id="68" name="Graphic 67" descr="Confused person with solid fill">
            <a:extLst>
              <a:ext uri="{FF2B5EF4-FFF2-40B4-BE49-F238E27FC236}">
                <a16:creationId xmlns="" xmlns:a16="http://schemas.microsoft.com/office/drawing/2014/main" id="{38D8FEEA-B302-F996-3215-E0FEA2185F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0602" y="4697027"/>
            <a:ext cx="495670" cy="4956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F9EA384-F0FC-1E4E-1953-64AC17A2E05A}"/>
              </a:ext>
            </a:extLst>
          </p:cNvPr>
          <p:cNvSpPr/>
          <p:nvPr/>
        </p:nvSpPr>
        <p:spPr>
          <a:xfrm>
            <a:off x="8640264" y="2086918"/>
            <a:ext cx="700523" cy="1881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前弹簧</a:t>
            </a:r>
            <a:r>
              <a:rPr lang="en-US" altLang="zh-CN" dirty="0"/>
              <a:t>+</a:t>
            </a:r>
            <a:r>
              <a:rPr lang="zh-CN" altLang="en-US" dirty="0"/>
              <a:t>前减震</a:t>
            </a:r>
            <a:endParaRPr lang="en-US" altLang="zh-CN" dirty="0"/>
          </a:p>
          <a:p>
            <a:pPr algn="ctr"/>
            <a:r>
              <a:rPr lang="en-US" dirty="0"/>
              <a:t>SPR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279BB3-7D94-774A-CF70-28398DBE656B}"/>
              </a:ext>
            </a:extLst>
          </p:cNvPr>
          <p:cNvSpPr/>
          <p:nvPr/>
        </p:nvSpPr>
        <p:spPr>
          <a:xfrm>
            <a:off x="7476476" y="2361460"/>
            <a:ext cx="401894" cy="20684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前减震</a:t>
            </a:r>
            <a:endParaRPr lang="en-US" altLang="zh-CN" dirty="0"/>
          </a:p>
          <a:p>
            <a:pPr algn="ctr"/>
            <a:r>
              <a:rPr lang="en-US" dirty="0"/>
              <a:t>SPR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3A3A168-CBFE-C9D0-0F01-E1D3DF98D5C5}"/>
              </a:ext>
            </a:extLst>
          </p:cNvPr>
          <p:cNvSpPr/>
          <p:nvPr/>
        </p:nvSpPr>
        <p:spPr>
          <a:xfrm>
            <a:off x="7042950" y="2379217"/>
            <a:ext cx="401894" cy="206109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前减震</a:t>
            </a:r>
            <a:endParaRPr lang="en-US" altLang="zh-CN" dirty="0"/>
          </a:p>
          <a:p>
            <a:pPr algn="ctr"/>
            <a:r>
              <a:rPr lang="en-US" dirty="0"/>
              <a:t>SPR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DCE1FF0-D56E-16E9-00C2-302A4F6E9BD3}"/>
              </a:ext>
            </a:extLst>
          </p:cNvPr>
          <p:cNvSpPr/>
          <p:nvPr/>
        </p:nvSpPr>
        <p:spPr>
          <a:xfrm>
            <a:off x="5800077" y="959703"/>
            <a:ext cx="401894" cy="11546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后下摆臂</a:t>
            </a:r>
            <a:endParaRPr lang="en-US" altLang="zh-CN" sz="1100" dirty="0"/>
          </a:p>
          <a:p>
            <a:pPr algn="ctr"/>
            <a:r>
              <a:rPr lang="en-US" altLang="zh-CN" sz="1100" dirty="0"/>
              <a:t>R</a:t>
            </a:r>
          </a:p>
          <a:p>
            <a:pPr algn="ctr"/>
            <a:r>
              <a:rPr lang="en-US" altLang="zh-CN" sz="1100" dirty="0"/>
              <a:t>D</a:t>
            </a:r>
          </a:p>
          <a:p>
            <a:pPr algn="ctr"/>
            <a:r>
              <a:rPr lang="en-US" altLang="zh-CN" sz="1100" dirty="0"/>
              <a:t>B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C710F35-50F6-19BB-5CD4-9931A310E645}"/>
              </a:ext>
            </a:extLst>
          </p:cNvPr>
          <p:cNvSpPr/>
          <p:nvPr/>
        </p:nvSpPr>
        <p:spPr>
          <a:xfrm>
            <a:off x="2204678" y="4216893"/>
            <a:ext cx="451690" cy="21765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中控扶手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AC8A39E-D167-0BE5-A78C-10ABBFCEE3C4}"/>
              </a:ext>
            </a:extLst>
          </p:cNvPr>
          <p:cNvSpPr/>
          <p:nvPr/>
        </p:nvSpPr>
        <p:spPr>
          <a:xfrm>
            <a:off x="2148397" y="976543"/>
            <a:ext cx="978536" cy="1617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发动机线束</a:t>
            </a:r>
            <a:r>
              <a:rPr lang="en-US" altLang="zh-CN" dirty="0"/>
              <a:t>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FC97F3-947E-851A-1952-C07B7CD27391}"/>
              </a:ext>
            </a:extLst>
          </p:cNvPr>
          <p:cNvSpPr/>
          <p:nvPr/>
        </p:nvSpPr>
        <p:spPr>
          <a:xfrm>
            <a:off x="187884" y="159906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LC 2</a:t>
            </a:r>
            <a:r>
              <a:rPr lang="zh-CN" altLang="en-US" dirty="0" smtClean="0">
                <a:solidFill>
                  <a:schemeClr val="tx1"/>
                </a:solidFill>
              </a:rPr>
              <a:t>区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</a:rPr>
              <a:t>软件用，和现场布局不同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0F35A9-7A72-29CE-1453-439527D3BD50}"/>
              </a:ext>
            </a:extLst>
          </p:cNvPr>
          <p:cNvSpPr/>
          <p:nvPr/>
        </p:nvSpPr>
        <p:spPr>
          <a:xfrm>
            <a:off x="130857" y="1084567"/>
            <a:ext cx="11908056" cy="550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79D0C7A-221F-D9ED-9A21-6EE4CD4607C6}"/>
              </a:ext>
            </a:extLst>
          </p:cNvPr>
          <p:cNvSpPr/>
          <p:nvPr/>
        </p:nvSpPr>
        <p:spPr>
          <a:xfrm>
            <a:off x="2762540" y="1131380"/>
            <a:ext cx="451690" cy="30855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燃油管</a:t>
            </a:r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L</a:t>
            </a:r>
          </a:p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D6003AE-C637-EFD9-2876-6E947685882D}"/>
              </a:ext>
            </a:extLst>
          </p:cNvPr>
          <p:cNvSpPr/>
          <p:nvPr/>
        </p:nvSpPr>
        <p:spPr>
          <a:xfrm>
            <a:off x="6329778" y="1100831"/>
            <a:ext cx="504793" cy="26395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左前地毯</a:t>
            </a:r>
            <a:r>
              <a:rPr lang="en-US" altLang="zh-CN" dirty="0"/>
              <a:t>FLF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2F6EC4B-AD23-583E-CC35-ABEE0C57CEC6}"/>
              </a:ext>
            </a:extLst>
          </p:cNvPr>
          <p:cNvSpPr/>
          <p:nvPr/>
        </p:nvSpPr>
        <p:spPr>
          <a:xfrm>
            <a:off x="1751859" y="1157917"/>
            <a:ext cx="444558" cy="40266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燃油管</a:t>
            </a:r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L</a:t>
            </a:r>
          </a:p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2642F52-C8EB-F8E0-AE3C-D820FE9B0E6B}"/>
              </a:ext>
            </a:extLst>
          </p:cNvPr>
          <p:cNvSpPr/>
          <p:nvPr/>
        </p:nvSpPr>
        <p:spPr>
          <a:xfrm>
            <a:off x="3230586" y="3902198"/>
            <a:ext cx="451690" cy="2638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右前地毯</a:t>
            </a:r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altLang="zh-CN" dirty="0"/>
              <a:t>F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D5E1AF5-180A-5AF9-2499-D8EE46DACA98}"/>
              </a:ext>
            </a:extLst>
          </p:cNvPr>
          <p:cNvSpPr/>
          <p:nvPr/>
        </p:nvSpPr>
        <p:spPr>
          <a:xfrm>
            <a:off x="7953838" y="3803327"/>
            <a:ext cx="451690" cy="11415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中控骨架</a:t>
            </a:r>
            <a:r>
              <a:rPr lang="en-US" altLang="zh-CN" sz="1200" dirty="0"/>
              <a:t>CHT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CB947C4-E8B5-632F-4966-071A902CCCD2}"/>
              </a:ext>
            </a:extLst>
          </p:cNvPr>
          <p:cNvSpPr/>
          <p:nvPr/>
        </p:nvSpPr>
        <p:spPr>
          <a:xfrm>
            <a:off x="6846220" y="3810103"/>
            <a:ext cx="451690" cy="19603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中控骨架</a:t>
            </a:r>
            <a:r>
              <a:rPr lang="en-US" altLang="zh-CN" dirty="0"/>
              <a:t>CHT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44981CC-B652-48B3-488E-F02504FA39D2}"/>
              </a:ext>
            </a:extLst>
          </p:cNvPr>
          <p:cNvSpPr/>
          <p:nvPr/>
        </p:nvSpPr>
        <p:spPr>
          <a:xfrm>
            <a:off x="3242233" y="1109709"/>
            <a:ext cx="451690" cy="27707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蒸汽管</a:t>
            </a:r>
            <a:r>
              <a:rPr lang="en-US" altLang="zh-CN" dirty="0"/>
              <a:t>E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7320FB7-7D5A-6152-5B6D-90D3282C2162}"/>
              </a:ext>
            </a:extLst>
          </p:cNvPr>
          <p:cNvSpPr/>
          <p:nvPr/>
        </p:nvSpPr>
        <p:spPr>
          <a:xfrm>
            <a:off x="7955986" y="1062086"/>
            <a:ext cx="451690" cy="257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前排气</a:t>
            </a:r>
            <a:r>
              <a:rPr lang="en-US" altLang="zh-CN" dirty="0"/>
              <a:t>DPF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0EDA6E1-E3F5-379A-FFB1-DA1DC58F5A73}"/>
              </a:ext>
            </a:extLst>
          </p:cNvPr>
          <p:cNvSpPr/>
          <p:nvPr/>
        </p:nvSpPr>
        <p:spPr>
          <a:xfrm>
            <a:off x="6866157" y="1118588"/>
            <a:ext cx="447010" cy="2623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前排气</a:t>
            </a:r>
            <a:r>
              <a:rPr lang="en-US" altLang="zh-CN" dirty="0"/>
              <a:t>DPF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7596002-0F9C-6E91-C16A-D823DA0D0754}"/>
              </a:ext>
            </a:extLst>
          </p:cNvPr>
          <p:cNvSpPr/>
          <p:nvPr/>
        </p:nvSpPr>
        <p:spPr>
          <a:xfrm>
            <a:off x="10067277" y="1054397"/>
            <a:ext cx="401894" cy="22214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电池正极线束</a:t>
            </a:r>
            <a:r>
              <a:rPr lang="en-US" altLang="zh-CN" sz="1600" dirty="0"/>
              <a:t>CHB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8D67871-6AE9-997A-C873-DBB9938F21D6}"/>
              </a:ext>
            </a:extLst>
          </p:cNvPr>
          <p:cNvSpPr/>
          <p:nvPr/>
        </p:nvSpPr>
        <p:spPr>
          <a:xfrm>
            <a:off x="11257698" y="1037872"/>
            <a:ext cx="389806" cy="21847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电池正极线束</a:t>
            </a:r>
            <a:r>
              <a:rPr lang="en-US" altLang="zh-CN" sz="1600" dirty="0"/>
              <a:t>CHB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271F062-3BB9-A923-702E-BFD26BFBDE95}"/>
              </a:ext>
            </a:extLst>
          </p:cNvPr>
          <p:cNvSpPr/>
          <p:nvPr/>
        </p:nvSpPr>
        <p:spPr>
          <a:xfrm>
            <a:off x="10097128" y="3293616"/>
            <a:ext cx="414031" cy="32114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左前大灯</a:t>
            </a:r>
            <a:r>
              <a:rPr lang="en-US" altLang="zh-CN" dirty="0"/>
              <a:t>FLL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93CD6A3-4BD5-A32B-602A-D927827D8180}"/>
              </a:ext>
            </a:extLst>
          </p:cNvPr>
          <p:cNvSpPr/>
          <p:nvPr/>
        </p:nvSpPr>
        <p:spPr>
          <a:xfrm>
            <a:off x="11265764" y="3231472"/>
            <a:ext cx="701336" cy="3318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扰流板</a:t>
            </a:r>
            <a:r>
              <a:rPr lang="en-US" altLang="zh-CN" dirty="0"/>
              <a:t>INS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DA1F69-64F9-DFBE-85BD-5FB5D3D61457}"/>
              </a:ext>
            </a:extLst>
          </p:cNvPr>
          <p:cNvSpPr/>
          <p:nvPr/>
        </p:nvSpPr>
        <p:spPr>
          <a:xfrm>
            <a:off x="5042516" y="3275860"/>
            <a:ext cx="514905" cy="32492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行李箱右侧护板</a:t>
            </a:r>
            <a:r>
              <a:rPr lang="en-US" altLang="zh-CN" dirty="0"/>
              <a:t>SPL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B4C7C550-F1A1-22C3-00E4-65135F67AE65}"/>
              </a:ext>
            </a:extLst>
          </p:cNvPr>
          <p:cNvSpPr/>
          <p:nvPr/>
        </p:nvSpPr>
        <p:spPr>
          <a:xfrm>
            <a:off x="4456590" y="1091954"/>
            <a:ext cx="541538" cy="29562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燃油加注管</a:t>
            </a:r>
            <a:r>
              <a:rPr lang="en-US" altLang="zh-CN" dirty="0"/>
              <a:t>FLP</a:t>
            </a:r>
            <a:endParaRPr lang="en-US" dirty="0"/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="" xmlns:a16="http://schemas.microsoft.com/office/drawing/2014/main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16" y="4267940"/>
            <a:ext cx="495670" cy="495670"/>
          </a:xfrm>
          <a:prstGeom prst="rect">
            <a:avLst/>
          </a:prstGeom>
        </p:spPr>
      </p:pic>
      <p:pic>
        <p:nvPicPr>
          <p:cNvPr id="40" name="Graphic 39" descr="Confused person with solid fill">
            <a:extLst>
              <a:ext uri="{FF2B5EF4-FFF2-40B4-BE49-F238E27FC236}">
                <a16:creationId xmlns="" xmlns:a16="http://schemas.microsoft.com/office/drawing/2014/main" id="{5F2289E8-06B4-A2BD-EFBD-4D64791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1830" y="1368041"/>
            <a:ext cx="495670" cy="495670"/>
          </a:xfrm>
          <a:prstGeom prst="rect">
            <a:avLst/>
          </a:prstGeom>
        </p:spPr>
      </p:pic>
      <p:pic>
        <p:nvPicPr>
          <p:cNvPr id="41" name="Graphic 40" descr="Confused person with solid fill">
            <a:extLst>
              <a:ext uri="{FF2B5EF4-FFF2-40B4-BE49-F238E27FC236}">
                <a16:creationId xmlns="" xmlns:a16="http://schemas.microsoft.com/office/drawing/2014/main" id="{7577F241-7D02-1BAB-2D14-D9DE73EF5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1549" y="1783672"/>
            <a:ext cx="495670" cy="495670"/>
          </a:xfrm>
          <a:prstGeom prst="rect">
            <a:avLst/>
          </a:prstGeom>
        </p:spPr>
      </p:pic>
      <p:pic>
        <p:nvPicPr>
          <p:cNvPr id="42" name="Graphic 41" descr="Confused person with solid fill">
            <a:extLst>
              <a:ext uri="{FF2B5EF4-FFF2-40B4-BE49-F238E27FC236}">
                <a16:creationId xmlns="" xmlns:a16="http://schemas.microsoft.com/office/drawing/2014/main" id="{5D30CE55-6615-2C09-2BF1-11DE2CA6B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6936" y="2138779"/>
            <a:ext cx="495670" cy="495670"/>
          </a:xfrm>
          <a:prstGeom prst="rect">
            <a:avLst/>
          </a:prstGeom>
        </p:spPr>
      </p:pic>
      <p:pic>
        <p:nvPicPr>
          <p:cNvPr id="43" name="Graphic 42" descr="Confused person with solid fill">
            <a:extLst>
              <a:ext uri="{FF2B5EF4-FFF2-40B4-BE49-F238E27FC236}">
                <a16:creationId xmlns="" xmlns:a16="http://schemas.microsoft.com/office/drawing/2014/main" id="{6E1B143C-6E2A-34C6-AD28-25367C5BF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9180" y="4411463"/>
            <a:ext cx="495670" cy="495670"/>
          </a:xfrm>
          <a:prstGeom prst="rect">
            <a:avLst/>
          </a:prstGeom>
        </p:spPr>
      </p:pic>
      <p:pic>
        <p:nvPicPr>
          <p:cNvPr id="44" name="Graphic 43" descr="Confused person with solid fill">
            <a:extLst>
              <a:ext uri="{FF2B5EF4-FFF2-40B4-BE49-F238E27FC236}">
                <a16:creationId xmlns="" xmlns:a16="http://schemas.microsoft.com/office/drawing/2014/main" id="{CE6A8D10-631E-46CA-DE61-B5581A7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2524" y="2334087"/>
            <a:ext cx="495670" cy="495670"/>
          </a:xfrm>
          <a:prstGeom prst="rect">
            <a:avLst/>
          </a:prstGeom>
        </p:spPr>
      </p:pic>
      <p:pic>
        <p:nvPicPr>
          <p:cNvPr id="45" name="Graphic 44" descr="Confused person with solid fill">
            <a:extLst>
              <a:ext uri="{FF2B5EF4-FFF2-40B4-BE49-F238E27FC236}">
                <a16:creationId xmlns="" xmlns:a16="http://schemas.microsoft.com/office/drawing/2014/main" id="{41986F78-6886-76A5-1273-3E09B00397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4846" y="2165412"/>
            <a:ext cx="495670" cy="495670"/>
          </a:xfrm>
          <a:prstGeom prst="rect">
            <a:avLst/>
          </a:prstGeom>
        </p:spPr>
      </p:pic>
      <p:pic>
        <p:nvPicPr>
          <p:cNvPr id="46" name="Graphic 45" descr="Confused person with solid fill">
            <a:extLst>
              <a:ext uri="{FF2B5EF4-FFF2-40B4-BE49-F238E27FC236}">
                <a16:creationId xmlns="" xmlns:a16="http://schemas.microsoft.com/office/drawing/2014/main" id="{A9EBBBB8-91E0-1DBB-55EB-3F2AFBFAA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4745" y="4864223"/>
            <a:ext cx="495670" cy="495670"/>
          </a:xfrm>
          <a:prstGeom prst="rect">
            <a:avLst/>
          </a:prstGeom>
        </p:spPr>
      </p:pic>
      <p:pic>
        <p:nvPicPr>
          <p:cNvPr id="49" name="Graphic 48" descr="Confused person with solid fill">
            <a:extLst>
              <a:ext uri="{FF2B5EF4-FFF2-40B4-BE49-F238E27FC236}">
                <a16:creationId xmlns="" xmlns:a16="http://schemas.microsoft.com/office/drawing/2014/main" id="{83A00473-E509-990B-E66B-C35DD0768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500" y="2795727"/>
            <a:ext cx="495670" cy="495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74264C2-095A-5EAC-982C-0B7235B2883A}"/>
              </a:ext>
            </a:extLst>
          </p:cNvPr>
          <p:cNvSpPr/>
          <p:nvPr/>
        </p:nvSpPr>
        <p:spPr>
          <a:xfrm>
            <a:off x="9642629" y="1038122"/>
            <a:ext cx="401894" cy="11901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电池正极线束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64D6DA3-034D-37BE-2BEC-9E6E2064CD0C}"/>
              </a:ext>
            </a:extLst>
          </p:cNvPr>
          <p:cNvSpPr/>
          <p:nvPr/>
        </p:nvSpPr>
        <p:spPr>
          <a:xfrm>
            <a:off x="9628091" y="2265286"/>
            <a:ext cx="414031" cy="13745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左前大灯</a:t>
            </a:r>
            <a:r>
              <a:rPr lang="en-US" altLang="zh-CN" sz="1400" dirty="0"/>
              <a:t>FLL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A26F113-048C-A4F3-4EF6-8D96FDA36D07}"/>
              </a:ext>
            </a:extLst>
          </p:cNvPr>
          <p:cNvSpPr/>
          <p:nvPr/>
        </p:nvSpPr>
        <p:spPr>
          <a:xfrm>
            <a:off x="9628091" y="3659080"/>
            <a:ext cx="414031" cy="2821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zh-CN" altLang="en-US" dirty="0"/>
              <a:t>窗</a:t>
            </a:r>
            <a:r>
              <a:rPr lang="en-US" altLang="zh-CN" dirty="0"/>
              <a:t>QGH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9257285-A1BD-14FF-0FF4-EFFAFFD620CA}"/>
              </a:ext>
            </a:extLst>
          </p:cNvPr>
          <p:cNvSpPr/>
          <p:nvPr/>
        </p:nvSpPr>
        <p:spPr>
          <a:xfrm>
            <a:off x="8439963" y="3394229"/>
            <a:ext cx="414031" cy="1523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zh-CN" altLang="en-US" dirty="0"/>
              <a:t>窗</a:t>
            </a:r>
            <a:r>
              <a:rPr lang="en-US" altLang="zh-CN" dirty="0"/>
              <a:t>QGH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03D9999-983A-257B-F92F-F516A4D69169}"/>
              </a:ext>
            </a:extLst>
          </p:cNvPr>
          <p:cNvSpPr/>
          <p:nvPr/>
        </p:nvSpPr>
        <p:spPr>
          <a:xfrm>
            <a:off x="8427868" y="1057357"/>
            <a:ext cx="401894" cy="11901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电池正极线束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AE9C9780-85AF-E516-E7D4-2A0D134D7275}"/>
              </a:ext>
            </a:extLst>
          </p:cNvPr>
          <p:cNvSpPr/>
          <p:nvPr/>
        </p:nvSpPr>
        <p:spPr>
          <a:xfrm>
            <a:off x="8422208" y="2266765"/>
            <a:ext cx="414031" cy="1097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叶片弹簧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B7EAD7F7-FB3B-1847-D87D-63E3E4878ABE}"/>
              </a:ext>
            </a:extLst>
          </p:cNvPr>
          <p:cNvSpPr/>
          <p:nvPr/>
        </p:nvSpPr>
        <p:spPr>
          <a:xfrm>
            <a:off x="7945515" y="4962617"/>
            <a:ext cx="897195" cy="15905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SQ-F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62BFD569-90BB-5F5E-79CB-E93DFBB88511}"/>
              </a:ext>
            </a:extLst>
          </p:cNvPr>
          <p:cNvSpPr/>
          <p:nvPr/>
        </p:nvSpPr>
        <p:spPr>
          <a:xfrm>
            <a:off x="6341672" y="3811583"/>
            <a:ext cx="451690" cy="1976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中控骨架</a:t>
            </a:r>
            <a:r>
              <a:rPr lang="en-US" altLang="zh-CN" dirty="0"/>
              <a:t>CHT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D874D9C1-6CBC-5546-511D-02B9749C8493}"/>
              </a:ext>
            </a:extLst>
          </p:cNvPr>
          <p:cNvSpPr/>
          <p:nvPr/>
        </p:nvSpPr>
        <p:spPr>
          <a:xfrm>
            <a:off x="5855175" y="5807403"/>
            <a:ext cx="958789" cy="7457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中控线束</a:t>
            </a:r>
            <a:r>
              <a:rPr lang="en-US" altLang="zh-CN" sz="2000" dirty="0" smtClean="0">
                <a:solidFill>
                  <a:srgbClr val="FF0000"/>
                </a:solidFill>
              </a:rPr>
              <a:t>CHT</a:t>
            </a:r>
            <a:r>
              <a:rPr lang="zh-CN" altLang="en-US" sz="2000" dirty="0" smtClean="0">
                <a:solidFill>
                  <a:srgbClr val="FF0000"/>
                </a:solidFill>
              </a:rPr>
              <a:t>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DDC135C9-C444-8F1B-A82F-309DDBB5A2B9}"/>
              </a:ext>
            </a:extLst>
          </p:cNvPr>
          <p:cNvSpPr/>
          <p:nvPr/>
        </p:nvSpPr>
        <p:spPr>
          <a:xfrm>
            <a:off x="5043996" y="1111188"/>
            <a:ext cx="504793" cy="21557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左前地毯</a:t>
            </a:r>
            <a:r>
              <a:rPr lang="en-US" altLang="zh-CN" dirty="0"/>
              <a:t>FLF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47305D89-7380-96C9-9D1C-24B2838B743F}"/>
              </a:ext>
            </a:extLst>
          </p:cNvPr>
          <p:cNvSpPr/>
          <p:nvPr/>
        </p:nvSpPr>
        <p:spPr>
          <a:xfrm>
            <a:off x="4466062" y="4081232"/>
            <a:ext cx="532066" cy="19910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右前地毯</a:t>
            </a:r>
            <a:r>
              <a:rPr lang="en-US" altLang="zh-CN" dirty="0"/>
              <a:t>FRF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F5214BF1-980C-E3FE-E9D0-E092086D6227}"/>
              </a:ext>
            </a:extLst>
          </p:cNvPr>
          <p:cNvSpPr/>
          <p:nvPr/>
        </p:nvSpPr>
        <p:spPr>
          <a:xfrm>
            <a:off x="1247311" y="1150519"/>
            <a:ext cx="444558" cy="40266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方向盘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B2F198AA-6A82-2274-2080-FE45A6FA05BD}"/>
              </a:ext>
            </a:extLst>
          </p:cNvPr>
          <p:cNvSpPr/>
          <p:nvPr/>
        </p:nvSpPr>
        <p:spPr>
          <a:xfrm>
            <a:off x="112448" y="1151998"/>
            <a:ext cx="444558" cy="40266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方向盘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F7E57ED1-DB6C-6602-8F39-1A1F3629081E}"/>
              </a:ext>
            </a:extLst>
          </p:cNvPr>
          <p:cNvSpPr/>
          <p:nvPr/>
        </p:nvSpPr>
        <p:spPr>
          <a:xfrm>
            <a:off x="142043" y="5267472"/>
            <a:ext cx="2041864" cy="11777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维修区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7F1498B8-3AA8-7227-E8B0-39731CCF1C7E}"/>
              </a:ext>
            </a:extLst>
          </p:cNvPr>
          <p:cNvSpPr/>
          <p:nvPr/>
        </p:nvSpPr>
        <p:spPr>
          <a:xfrm>
            <a:off x="2752672" y="4219323"/>
            <a:ext cx="451690" cy="22791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右前地毯</a:t>
            </a:r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altLang="zh-CN" dirty="0" smtClean="0"/>
              <a:t>F</a:t>
            </a:r>
          </a:p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67" name="Graphic 66" descr="Confused person with solid fill">
            <a:extLst>
              <a:ext uri="{FF2B5EF4-FFF2-40B4-BE49-F238E27FC236}">
                <a16:creationId xmlns="" xmlns:a16="http://schemas.microsoft.com/office/drawing/2014/main" id="{C6E60DF6-5302-5E2D-11A0-C76B70B65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143" y="2779451"/>
            <a:ext cx="495670" cy="495670"/>
          </a:xfrm>
          <a:prstGeom prst="rect">
            <a:avLst/>
          </a:prstGeom>
        </p:spPr>
      </p:pic>
      <p:pic>
        <p:nvPicPr>
          <p:cNvPr id="68" name="Graphic 67" descr="Confused person with solid fill">
            <a:extLst>
              <a:ext uri="{FF2B5EF4-FFF2-40B4-BE49-F238E27FC236}">
                <a16:creationId xmlns="" xmlns:a16="http://schemas.microsoft.com/office/drawing/2014/main" id="{38D8FEEA-B302-F996-3215-E0FEA2185F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270" y="4741415"/>
            <a:ext cx="495670" cy="495670"/>
          </a:xfrm>
          <a:prstGeom prst="rect">
            <a:avLst/>
          </a:prstGeom>
        </p:spPr>
      </p:pic>
      <p:pic>
        <p:nvPicPr>
          <p:cNvPr id="69" name="Graphic 68" descr="Confused person with solid fill">
            <a:extLst>
              <a:ext uri="{FF2B5EF4-FFF2-40B4-BE49-F238E27FC236}">
                <a16:creationId xmlns="" xmlns:a16="http://schemas.microsoft.com/office/drawing/2014/main" id="{A782317C-9A0B-F38C-A970-E35628C1B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9662" y="4563862"/>
            <a:ext cx="495670" cy="495670"/>
          </a:xfrm>
          <a:prstGeom prst="rect">
            <a:avLst/>
          </a:prstGeom>
        </p:spPr>
      </p:pic>
      <p:sp>
        <p:nvSpPr>
          <p:cNvPr id="47" name="Rectangle 1">
            <a:extLst>
              <a:ext uri="{FF2B5EF4-FFF2-40B4-BE49-F238E27FC236}">
                <a16:creationId xmlns="" xmlns:a16="http://schemas.microsoft.com/office/drawing/2014/main" id="{42FC97F3-947E-851A-1952-C07B7CD27391}"/>
              </a:ext>
            </a:extLst>
          </p:cNvPr>
          <p:cNvSpPr/>
          <p:nvPr/>
        </p:nvSpPr>
        <p:spPr>
          <a:xfrm>
            <a:off x="187884" y="499140"/>
            <a:ext cx="6153788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这个区是记录</a:t>
            </a:r>
            <a:r>
              <a:rPr lang="en-US" altLang="zh-CN" dirty="0" smtClean="0">
                <a:solidFill>
                  <a:schemeClr val="tx1"/>
                </a:solidFill>
              </a:rPr>
              <a:t>Flow</a:t>
            </a:r>
            <a:r>
              <a:rPr lang="zh-CN" altLang="en-US" dirty="0" smtClean="0">
                <a:solidFill>
                  <a:schemeClr val="tx1"/>
                </a:solidFill>
              </a:rPr>
              <a:t>和箱子对应关系的</a:t>
            </a:r>
            <a:r>
              <a:rPr lang="zh-CN" altLang="en-US" dirty="0" smtClean="0">
                <a:solidFill>
                  <a:srgbClr val="FF0000"/>
                </a:solidFill>
              </a:rPr>
              <a:t>初始区</a:t>
            </a:r>
            <a:r>
              <a:rPr lang="zh-CN" altLang="en-US" dirty="0" smtClean="0">
                <a:solidFill>
                  <a:schemeClr val="tx1"/>
                </a:solidFill>
              </a:rPr>
              <a:t>，从左向右统计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1">
            <a:extLst>
              <a:ext uri="{FF2B5EF4-FFF2-40B4-BE49-F238E27FC236}">
                <a16:creationId xmlns="" xmlns:a16="http://schemas.microsoft.com/office/drawing/2014/main" id="{42FC97F3-947E-851A-1952-C07B7CD27391}"/>
              </a:ext>
            </a:extLst>
          </p:cNvPr>
          <p:cNvSpPr/>
          <p:nvPr/>
        </p:nvSpPr>
        <p:spPr>
          <a:xfrm>
            <a:off x="6415394" y="488134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</a:rPr>
              <a:t>代表现场有几种零件号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）即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0094" y="3500948"/>
            <a:ext cx="2004810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795514" y="3314598"/>
            <a:ext cx="1740704" cy="46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349851" y="3427857"/>
            <a:ext cx="2234199" cy="46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797690" y="1021544"/>
            <a:ext cx="2234199" cy="46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56685" y="835574"/>
            <a:ext cx="1940818" cy="75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XGate</a:t>
            </a:r>
            <a:endParaRPr lang="en-US" altLang="zh-CN" dirty="0" smtClean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677270" y="1615876"/>
            <a:ext cx="247835" cy="1748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1"/>
          </p:cNvCxnSpPr>
          <p:nvPr/>
        </p:nvCxnSpPr>
        <p:spPr>
          <a:xfrm flipH="1">
            <a:off x="4048718" y="1211046"/>
            <a:ext cx="1407967" cy="156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393054" y="1586204"/>
            <a:ext cx="209660" cy="170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417526" y="1091954"/>
            <a:ext cx="2461525" cy="254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23282" y="1004874"/>
            <a:ext cx="2032987" cy="500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90818" y="1408522"/>
            <a:ext cx="2420333" cy="500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839632" y="1495991"/>
            <a:ext cx="2130368" cy="500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9532323" y="1004874"/>
            <a:ext cx="2417949" cy="500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LC 3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0F35A9-7A72-29CE-1453-439527D3BD50}"/>
              </a:ext>
            </a:extLst>
          </p:cNvPr>
          <p:cNvSpPr/>
          <p:nvPr/>
        </p:nvSpPr>
        <p:spPr>
          <a:xfrm>
            <a:off x="71022" y="1047566"/>
            <a:ext cx="11908056" cy="550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86ABEE8-5897-0C35-427A-249CDFC0F7FF}"/>
              </a:ext>
            </a:extLst>
          </p:cNvPr>
          <p:cNvSpPr/>
          <p:nvPr/>
        </p:nvSpPr>
        <p:spPr>
          <a:xfrm>
            <a:off x="673633" y="1162186"/>
            <a:ext cx="429658" cy="21787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中控侧护板</a:t>
            </a:r>
            <a:r>
              <a:rPr lang="en-US" altLang="zh-CN" dirty="0"/>
              <a:t>TMK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F7107-CE26-6FE3-4C21-116A6C561674}"/>
              </a:ext>
            </a:extLst>
          </p:cNvPr>
          <p:cNvSpPr/>
          <p:nvPr/>
        </p:nvSpPr>
        <p:spPr>
          <a:xfrm>
            <a:off x="230819" y="4518734"/>
            <a:ext cx="863593" cy="20329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线束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79D0C7A-221F-D9ED-9A21-6EE4CD4607C6}"/>
              </a:ext>
            </a:extLst>
          </p:cNvPr>
          <p:cNvSpPr/>
          <p:nvPr/>
        </p:nvSpPr>
        <p:spPr>
          <a:xfrm>
            <a:off x="2123347" y="1078114"/>
            <a:ext cx="451690" cy="13136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</a:t>
            </a:r>
            <a:r>
              <a:rPr lang="en-US" altLang="zh-CN" dirty="0"/>
              <a:t>A</a:t>
            </a:r>
            <a:r>
              <a:rPr lang="zh-CN" altLang="en-US" dirty="0"/>
              <a:t>柱</a:t>
            </a:r>
            <a:endParaRPr lang="en-US" altLang="zh-CN" dirty="0"/>
          </a:p>
          <a:p>
            <a:pPr algn="ctr"/>
            <a:r>
              <a:rPr lang="en-US" dirty="0"/>
              <a:t>APR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58B7015-E35C-0168-48DB-D42494D07CCF}"/>
              </a:ext>
            </a:extLst>
          </p:cNvPr>
          <p:cNvSpPr/>
          <p:nvPr/>
        </p:nvSpPr>
        <p:spPr>
          <a:xfrm>
            <a:off x="4624776" y="1043047"/>
            <a:ext cx="451690" cy="19309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CSD</a:t>
            </a:r>
            <a:r>
              <a:rPr lang="zh-CN" altLang="en-US" sz="1600" dirty="0"/>
              <a:t>框架</a:t>
            </a:r>
            <a:endParaRPr lang="en-US" altLang="zh-CN" sz="1600" dirty="0"/>
          </a:p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S</a:t>
            </a:r>
          </a:p>
          <a:p>
            <a:pPr algn="ctr"/>
            <a:r>
              <a:rPr lang="en-US" sz="1600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7825F5-389D-00AD-4BC6-AF7DC72C42B2}"/>
              </a:ext>
            </a:extLst>
          </p:cNvPr>
          <p:cNvSpPr/>
          <p:nvPr/>
        </p:nvSpPr>
        <p:spPr>
          <a:xfrm>
            <a:off x="5957503" y="1277969"/>
            <a:ext cx="859314" cy="855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钥匙锁芯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D6003AE-C637-EFD9-2876-6E947685882D}"/>
              </a:ext>
            </a:extLst>
          </p:cNvPr>
          <p:cNvSpPr/>
          <p:nvPr/>
        </p:nvSpPr>
        <p:spPr>
          <a:xfrm>
            <a:off x="5975258" y="2196815"/>
            <a:ext cx="859314" cy="1922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饰条</a:t>
            </a:r>
            <a:r>
              <a:rPr lang="en-US" altLang="zh-CN" dirty="0"/>
              <a:t>TMD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54318C6-C9C8-4BCF-42E4-3B05023AA3D8}"/>
              </a:ext>
            </a:extLst>
          </p:cNvPr>
          <p:cNvSpPr/>
          <p:nvPr/>
        </p:nvSpPr>
        <p:spPr>
          <a:xfrm>
            <a:off x="8432553" y="1072964"/>
            <a:ext cx="451690" cy="54254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手套箱</a:t>
            </a:r>
            <a:r>
              <a:rPr lang="en-US" altLang="zh-CN" dirty="0"/>
              <a:t>G</a:t>
            </a:r>
          </a:p>
          <a:p>
            <a:pPr algn="ctr"/>
            <a:r>
              <a:rPr lang="en-US" altLang="zh-CN" dirty="0"/>
              <a:t>L</a:t>
            </a:r>
          </a:p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3AECCA-3DDA-E6BC-8FDA-24710A3F2252}"/>
              </a:ext>
            </a:extLst>
          </p:cNvPr>
          <p:cNvSpPr/>
          <p:nvPr/>
        </p:nvSpPr>
        <p:spPr>
          <a:xfrm>
            <a:off x="5993318" y="4154750"/>
            <a:ext cx="859314" cy="23969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SQ-A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E024F9-2B12-7A01-221E-E773423E8010}"/>
              </a:ext>
            </a:extLst>
          </p:cNvPr>
          <p:cNvSpPr/>
          <p:nvPr/>
        </p:nvSpPr>
        <p:spPr>
          <a:xfrm>
            <a:off x="2087668" y="2423605"/>
            <a:ext cx="451690" cy="15906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用户手册</a:t>
            </a:r>
            <a:r>
              <a:rPr lang="en-US" altLang="zh-CN" sz="1200" dirty="0"/>
              <a:t>CMI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A0D04DF-7B83-9EBC-4303-3DC6971F2FB0}"/>
              </a:ext>
            </a:extLst>
          </p:cNvPr>
          <p:cNvSpPr/>
          <p:nvPr/>
        </p:nvSpPr>
        <p:spPr>
          <a:xfrm>
            <a:off x="1635228" y="4465468"/>
            <a:ext cx="452609" cy="20861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线束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2F6EC4B-AD23-583E-CC35-ABEE0C57CEC6}"/>
              </a:ext>
            </a:extLst>
          </p:cNvPr>
          <p:cNvSpPr/>
          <p:nvPr/>
        </p:nvSpPr>
        <p:spPr>
          <a:xfrm>
            <a:off x="1636449" y="1157918"/>
            <a:ext cx="444558" cy="27948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中控侧护板</a:t>
            </a:r>
            <a:r>
              <a:rPr lang="en-US" altLang="zh-CN" dirty="0"/>
              <a:t>TMK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3E62856-921C-FB2F-EB23-58382E7D9D17}"/>
              </a:ext>
            </a:extLst>
          </p:cNvPr>
          <p:cNvSpPr/>
          <p:nvPr/>
        </p:nvSpPr>
        <p:spPr>
          <a:xfrm>
            <a:off x="2092422" y="3902199"/>
            <a:ext cx="451690" cy="2638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后地毯</a:t>
            </a:r>
            <a:r>
              <a:rPr lang="en-US" altLang="zh-CN" dirty="0"/>
              <a:t>FRR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2642F52-C8EB-F8E0-AE3C-D820FE9B0E6B}"/>
              </a:ext>
            </a:extLst>
          </p:cNvPr>
          <p:cNvSpPr/>
          <p:nvPr/>
        </p:nvSpPr>
        <p:spPr>
          <a:xfrm>
            <a:off x="3115176" y="3902198"/>
            <a:ext cx="451690" cy="2638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后地毯</a:t>
            </a:r>
            <a:r>
              <a:rPr lang="en-US" altLang="zh-CN" dirty="0"/>
              <a:t>FRR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D5E1AF5-180A-5AF9-2499-D8EE46DACA98}"/>
              </a:ext>
            </a:extLst>
          </p:cNvPr>
          <p:cNvSpPr/>
          <p:nvPr/>
        </p:nvSpPr>
        <p:spPr>
          <a:xfrm>
            <a:off x="7953838" y="3803327"/>
            <a:ext cx="451690" cy="27362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中通道隔音垫</a:t>
            </a:r>
            <a:r>
              <a:rPr lang="en-US" altLang="zh-CN" dirty="0"/>
              <a:t>INT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CB947C4-E8B5-632F-4966-071A902CCCD2}"/>
              </a:ext>
            </a:extLst>
          </p:cNvPr>
          <p:cNvSpPr/>
          <p:nvPr/>
        </p:nvSpPr>
        <p:spPr>
          <a:xfrm>
            <a:off x="6846220" y="3810103"/>
            <a:ext cx="451690" cy="27225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中通道隔音垫</a:t>
            </a:r>
            <a:r>
              <a:rPr lang="en-US" altLang="zh-CN" dirty="0"/>
              <a:t>INT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25E0E45-4286-EB60-B531-3C3F73E7E2CD}"/>
              </a:ext>
            </a:extLst>
          </p:cNvPr>
          <p:cNvSpPr/>
          <p:nvPr/>
        </p:nvSpPr>
        <p:spPr>
          <a:xfrm>
            <a:off x="9396488" y="1043185"/>
            <a:ext cx="451690" cy="5428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手套箱</a:t>
            </a:r>
            <a:endParaRPr lang="en-US" altLang="zh-CN" dirty="0"/>
          </a:p>
          <a:p>
            <a:pPr algn="ctr"/>
            <a:r>
              <a:rPr lang="en-US" altLang="zh-CN" dirty="0"/>
              <a:t>G</a:t>
            </a:r>
          </a:p>
          <a:p>
            <a:pPr algn="ctr"/>
            <a:r>
              <a:rPr lang="en-US" altLang="zh-CN" dirty="0"/>
              <a:t>L</a:t>
            </a:r>
          </a:p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44981CC-B652-48B3-488E-F02504FA39D2}"/>
              </a:ext>
            </a:extLst>
          </p:cNvPr>
          <p:cNvSpPr/>
          <p:nvPr/>
        </p:nvSpPr>
        <p:spPr>
          <a:xfrm>
            <a:off x="3126823" y="2839283"/>
            <a:ext cx="451690" cy="104118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用户手册</a:t>
            </a:r>
            <a:r>
              <a:rPr lang="en-US" altLang="zh-CN" sz="1200" dirty="0"/>
              <a:t>CMI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A5B377C-67C7-4A4B-8399-DA4DCCD7F3CA}"/>
              </a:ext>
            </a:extLst>
          </p:cNvPr>
          <p:cNvSpPr/>
          <p:nvPr/>
        </p:nvSpPr>
        <p:spPr>
          <a:xfrm>
            <a:off x="4172505" y="5202315"/>
            <a:ext cx="924769" cy="13616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安全带</a:t>
            </a:r>
            <a:r>
              <a:rPr lang="en-US" altLang="zh-CN" dirty="0"/>
              <a:t>BTR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7320FB7-7D5A-6152-5B6D-90D3282C2162}"/>
              </a:ext>
            </a:extLst>
          </p:cNvPr>
          <p:cNvSpPr/>
          <p:nvPr/>
        </p:nvSpPr>
        <p:spPr>
          <a:xfrm>
            <a:off x="7955986" y="1052942"/>
            <a:ext cx="451690" cy="257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控制单元</a:t>
            </a:r>
            <a:r>
              <a:rPr lang="en-US" altLang="zh-CN" sz="1400" dirty="0"/>
              <a:t>+</a:t>
            </a:r>
            <a:r>
              <a:rPr lang="zh-CN" altLang="en-US" sz="1400" dirty="0"/>
              <a:t>组合仪表</a:t>
            </a:r>
            <a:r>
              <a:rPr lang="en-US" altLang="zh-CN" sz="1400" dirty="0"/>
              <a:t>C</a:t>
            </a:r>
          </a:p>
          <a:p>
            <a:pPr algn="ctr"/>
            <a:r>
              <a:rPr lang="en-US" altLang="zh-CN" sz="1400" dirty="0"/>
              <a:t>N</a:t>
            </a:r>
          </a:p>
          <a:p>
            <a:pPr algn="ctr"/>
            <a:r>
              <a:rPr lang="en-US" altLang="zh-CN" sz="1400" dirty="0"/>
              <a:t>U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0EDA6E1-E3F5-379A-FFB1-DA1DC58F5A73}"/>
              </a:ext>
            </a:extLst>
          </p:cNvPr>
          <p:cNvSpPr/>
          <p:nvPr/>
        </p:nvSpPr>
        <p:spPr>
          <a:xfrm>
            <a:off x="6866157" y="1118588"/>
            <a:ext cx="447010" cy="2623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转向模块</a:t>
            </a:r>
            <a:r>
              <a:rPr lang="en-US" altLang="zh-CN" sz="1400" dirty="0"/>
              <a:t>+</a:t>
            </a:r>
            <a:r>
              <a:rPr lang="zh-CN" altLang="en-US" sz="1400" dirty="0"/>
              <a:t>转向柱盖</a:t>
            </a:r>
            <a:r>
              <a:rPr lang="en-US" altLang="zh-CN" sz="1400" dirty="0"/>
              <a:t>STK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76D8B7F-9367-0394-CE3E-894E4D07F49B}"/>
              </a:ext>
            </a:extLst>
          </p:cNvPr>
          <p:cNvSpPr/>
          <p:nvPr/>
        </p:nvSpPr>
        <p:spPr>
          <a:xfrm>
            <a:off x="11511380" y="2716567"/>
            <a:ext cx="446841" cy="1685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右前门内衬板</a:t>
            </a:r>
            <a:r>
              <a:rPr lang="en-US" altLang="zh-CN" sz="1200" dirty="0"/>
              <a:t>DAF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7596002-0F9C-6E91-C16A-D823DA0D0754}"/>
              </a:ext>
            </a:extLst>
          </p:cNvPr>
          <p:cNvSpPr/>
          <p:nvPr/>
        </p:nvSpPr>
        <p:spPr>
          <a:xfrm>
            <a:off x="9887692" y="1072153"/>
            <a:ext cx="750155" cy="15730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外护板左侧</a:t>
            </a:r>
            <a:r>
              <a:rPr lang="en-US" altLang="zh-CN" dirty="0"/>
              <a:t>DPL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8D67871-6AE9-997A-C873-DBB9938F21D6}"/>
              </a:ext>
            </a:extLst>
          </p:cNvPr>
          <p:cNvSpPr/>
          <p:nvPr/>
        </p:nvSpPr>
        <p:spPr>
          <a:xfrm>
            <a:off x="11213309" y="1064506"/>
            <a:ext cx="750155" cy="15730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</a:t>
            </a:r>
            <a:r>
              <a:rPr lang="zh-CN" altLang="en-US"/>
              <a:t>护板左侧</a:t>
            </a:r>
            <a:r>
              <a:rPr lang="en-US" altLang="zh-CN"/>
              <a:t>DPL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FA33F70-7D0E-DEC8-4120-5F39B90BE072}"/>
              </a:ext>
            </a:extLst>
          </p:cNvPr>
          <p:cNvSpPr/>
          <p:nvPr/>
        </p:nvSpPr>
        <p:spPr>
          <a:xfrm>
            <a:off x="10250885" y="2685168"/>
            <a:ext cx="375686" cy="17181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右后门内衬板</a:t>
            </a:r>
            <a:r>
              <a:rPr lang="en-US" altLang="zh-CN" sz="1200" dirty="0"/>
              <a:t>D</a:t>
            </a:r>
          </a:p>
          <a:p>
            <a:pPr algn="ctr"/>
            <a:r>
              <a:rPr lang="en-US" altLang="zh-CN" sz="1200" dirty="0"/>
              <a:t>A</a:t>
            </a:r>
          </a:p>
          <a:p>
            <a:pPr algn="ctr"/>
            <a:r>
              <a:rPr lang="en-US" altLang="zh-CN" sz="1200" dirty="0"/>
              <a:t>S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271F062-3BB9-A923-702E-BFD26BFBDE95}"/>
              </a:ext>
            </a:extLst>
          </p:cNvPr>
          <p:cNvSpPr/>
          <p:nvPr/>
        </p:nvSpPr>
        <p:spPr>
          <a:xfrm>
            <a:off x="10265804" y="4767308"/>
            <a:ext cx="414031" cy="17554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左后门内衬板</a:t>
            </a:r>
            <a:r>
              <a:rPr lang="en-US" altLang="zh-CN" sz="1200" dirty="0"/>
              <a:t>D</a:t>
            </a:r>
          </a:p>
          <a:p>
            <a:pPr algn="ctr"/>
            <a:r>
              <a:rPr lang="en-US" altLang="zh-CN" sz="1200" dirty="0"/>
              <a:t>A</a:t>
            </a:r>
          </a:p>
          <a:p>
            <a:pPr algn="ctr"/>
            <a:r>
              <a:rPr lang="en-US" altLang="zh-CN" sz="1200" dirty="0"/>
              <a:t>R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93CD6A3-4BD5-A32B-602A-D927827D8180}"/>
              </a:ext>
            </a:extLst>
          </p:cNvPr>
          <p:cNvSpPr/>
          <p:nvPr/>
        </p:nvSpPr>
        <p:spPr>
          <a:xfrm>
            <a:off x="11616090" y="4793943"/>
            <a:ext cx="351009" cy="1756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左前门内衬板</a:t>
            </a:r>
            <a:endParaRPr lang="en-US" altLang="zh-CN" sz="1200" dirty="0"/>
          </a:p>
          <a:p>
            <a:pPr algn="ctr"/>
            <a:r>
              <a:rPr lang="en-US" altLang="zh-CN" sz="1200" dirty="0"/>
              <a:t>DA</a:t>
            </a:r>
          </a:p>
          <a:p>
            <a:pPr algn="ctr"/>
            <a:r>
              <a:rPr lang="en-US" altLang="zh-CN" sz="1200" dirty="0"/>
              <a:t>L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DA1F69-64F9-DFBE-85BD-5FB5D3D61457}"/>
              </a:ext>
            </a:extLst>
          </p:cNvPr>
          <p:cNvSpPr/>
          <p:nvPr/>
        </p:nvSpPr>
        <p:spPr>
          <a:xfrm>
            <a:off x="4181382" y="3688203"/>
            <a:ext cx="894735" cy="14963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前后保线束</a:t>
            </a:r>
            <a:r>
              <a:rPr lang="en-US" altLang="zh-CN" dirty="0"/>
              <a:t>CHP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FA71310-9405-142C-D2F3-29E22A35DA92}"/>
              </a:ext>
            </a:extLst>
          </p:cNvPr>
          <p:cNvSpPr/>
          <p:nvPr/>
        </p:nvSpPr>
        <p:spPr>
          <a:xfrm>
            <a:off x="4639412" y="3041841"/>
            <a:ext cx="451690" cy="6314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饰条</a:t>
            </a:r>
            <a:r>
              <a:rPr lang="en-US" altLang="zh-CN" sz="1050" dirty="0"/>
              <a:t>TMD</a:t>
            </a:r>
            <a:endParaRPr lang="en-US" sz="10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B4C7C550-F1A1-22C3-00E4-65135F67AE65}"/>
              </a:ext>
            </a:extLst>
          </p:cNvPr>
          <p:cNvSpPr/>
          <p:nvPr/>
        </p:nvSpPr>
        <p:spPr>
          <a:xfrm>
            <a:off x="4175868" y="1074199"/>
            <a:ext cx="451690" cy="25769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防火墙隔音垫</a:t>
            </a:r>
            <a:r>
              <a:rPr lang="en-US" altLang="zh-CN" dirty="0"/>
              <a:t>I</a:t>
            </a:r>
          </a:p>
          <a:p>
            <a:pPr algn="ctr"/>
            <a:r>
              <a:rPr lang="en-US" altLang="zh-CN" dirty="0"/>
              <a:t>NN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0852A1E8-8DC9-6321-F3BA-112A8C64F1FA}"/>
              </a:ext>
            </a:extLst>
          </p:cNvPr>
          <p:cNvSpPr/>
          <p:nvPr/>
        </p:nvSpPr>
        <p:spPr>
          <a:xfrm>
            <a:off x="3120905" y="1091954"/>
            <a:ext cx="451690" cy="17439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防火墙隔音垫</a:t>
            </a:r>
            <a:endParaRPr lang="en-US" altLang="zh-CN" sz="1100" dirty="0"/>
          </a:p>
          <a:p>
            <a:pPr algn="ctr"/>
            <a:r>
              <a:rPr lang="en-US" altLang="zh-CN" sz="1100" dirty="0"/>
              <a:t>I</a:t>
            </a:r>
          </a:p>
          <a:p>
            <a:pPr algn="ctr"/>
            <a:r>
              <a:rPr lang="en-US" altLang="zh-CN" sz="1100" dirty="0"/>
              <a:t>N</a:t>
            </a:r>
          </a:p>
          <a:p>
            <a:pPr algn="ctr"/>
            <a:r>
              <a:rPr lang="en-US" altLang="zh-CN" sz="1100" dirty="0"/>
              <a:t>N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B0F0D14-460E-8E3F-5A9D-1AC71D048C00}"/>
              </a:ext>
            </a:extLst>
          </p:cNvPr>
          <p:cNvSpPr/>
          <p:nvPr/>
        </p:nvSpPr>
        <p:spPr>
          <a:xfrm>
            <a:off x="88777" y="1171852"/>
            <a:ext cx="429658" cy="15802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中控侧护板</a:t>
            </a:r>
            <a:r>
              <a:rPr lang="en-US" altLang="zh-CN" sz="1400" dirty="0"/>
              <a:t>TMK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1667501-F5E6-4D23-9DD7-657BDDE57323}"/>
              </a:ext>
            </a:extLst>
          </p:cNvPr>
          <p:cNvSpPr/>
          <p:nvPr/>
        </p:nvSpPr>
        <p:spPr>
          <a:xfrm>
            <a:off x="666235" y="3373515"/>
            <a:ext cx="429658" cy="113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制动踏板</a:t>
            </a:r>
            <a:r>
              <a:rPr lang="en-US" altLang="zh-CN" sz="1200" dirty="0"/>
              <a:t>PUN</a:t>
            </a:r>
            <a:endParaRPr lang="en-US" sz="1200" dirty="0"/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="" xmlns:a16="http://schemas.microsoft.com/office/drawing/2014/main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7848" y="3637625"/>
            <a:ext cx="495670" cy="495670"/>
          </a:xfrm>
          <a:prstGeom prst="rect">
            <a:avLst/>
          </a:prstGeom>
        </p:spPr>
      </p:pic>
      <p:pic>
        <p:nvPicPr>
          <p:cNvPr id="40" name="Graphic 39" descr="Confused person with solid fill">
            <a:extLst>
              <a:ext uri="{FF2B5EF4-FFF2-40B4-BE49-F238E27FC236}">
                <a16:creationId xmlns="" xmlns:a16="http://schemas.microsoft.com/office/drawing/2014/main" id="{5F2289E8-06B4-A2BD-EFBD-4D64791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1673" y="1757039"/>
            <a:ext cx="495670" cy="495670"/>
          </a:xfrm>
          <a:prstGeom prst="rect">
            <a:avLst/>
          </a:prstGeom>
        </p:spPr>
      </p:pic>
      <p:pic>
        <p:nvPicPr>
          <p:cNvPr id="41" name="Graphic 40" descr="Confused person with solid fill">
            <a:extLst>
              <a:ext uri="{FF2B5EF4-FFF2-40B4-BE49-F238E27FC236}">
                <a16:creationId xmlns="" xmlns:a16="http://schemas.microsoft.com/office/drawing/2014/main" id="{7577F241-7D02-1BAB-2D14-D9DE73EF5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1751" y="1978981"/>
            <a:ext cx="495670" cy="495670"/>
          </a:xfrm>
          <a:prstGeom prst="rect">
            <a:avLst/>
          </a:prstGeom>
        </p:spPr>
      </p:pic>
      <p:pic>
        <p:nvPicPr>
          <p:cNvPr id="42" name="Graphic 41" descr="Confused person with solid fill">
            <a:extLst>
              <a:ext uri="{FF2B5EF4-FFF2-40B4-BE49-F238E27FC236}">
                <a16:creationId xmlns="" xmlns:a16="http://schemas.microsoft.com/office/drawing/2014/main" id="{5D30CE55-6615-2C09-2BF1-11DE2CA6B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6936" y="2138779"/>
            <a:ext cx="495670" cy="495670"/>
          </a:xfrm>
          <a:prstGeom prst="rect">
            <a:avLst/>
          </a:prstGeom>
        </p:spPr>
      </p:pic>
      <p:pic>
        <p:nvPicPr>
          <p:cNvPr id="43" name="Graphic 42" descr="Confused person with solid fill">
            <a:extLst>
              <a:ext uri="{FF2B5EF4-FFF2-40B4-BE49-F238E27FC236}">
                <a16:creationId xmlns="" xmlns:a16="http://schemas.microsoft.com/office/drawing/2014/main" id="{6E1B143C-6E2A-34C6-AD28-25367C5BF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8058" y="4997389"/>
            <a:ext cx="495670" cy="495670"/>
          </a:xfrm>
          <a:prstGeom prst="rect">
            <a:avLst/>
          </a:prstGeom>
        </p:spPr>
      </p:pic>
      <p:pic>
        <p:nvPicPr>
          <p:cNvPr id="44" name="Graphic 43" descr="Confused person with solid fill">
            <a:extLst>
              <a:ext uri="{FF2B5EF4-FFF2-40B4-BE49-F238E27FC236}">
                <a16:creationId xmlns="" xmlns:a16="http://schemas.microsoft.com/office/drawing/2014/main" id="{CE6A8D10-631E-46CA-DE61-B5581A7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4050" y="2316332"/>
            <a:ext cx="495670" cy="495670"/>
          </a:xfrm>
          <a:prstGeom prst="rect">
            <a:avLst/>
          </a:prstGeom>
        </p:spPr>
      </p:pic>
      <p:pic>
        <p:nvPicPr>
          <p:cNvPr id="45" name="Graphic 44" descr="Confused person with solid fill">
            <a:extLst>
              <a:ext uri="{FF2B5EF4-FFF2-40B4-BE49-F238E27FC236}">
                <a16:creationId xmlns="" xmlns:a16="http://schemas.microsoft.com/office/drawing/2014/main" id="{41986F78-6886-76A5-1273-3E09B00397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6170" y="2058880"/>
            <a:ext cx="495670" cy="495670"/>
          </a:xfrm>
          <a:prstGeom prst="rect">
            <a:avLst/>
          </a:prstGeom>
        </p:spPr>
      </p:pic>
      <p:pic>
        <p:nvPicPr>
          <p:cNvPr id="46" name="Graphic 45" descr="Confused person with solid fill">
            <a:extLst>
              <a:ext uri="{FF2B5EF4-FFF2-40B4-BE49-F238E27FC236}">
                <a16:creationId xmlns="" xmlns:a16="http://schemas.microsoft.com/office/drawing/2014/main" id="{A9EBBBB8-91E0-1DBB-55EB-3F2AFBFAA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322" y="4906177"/>
            <a:ext cx="495670" cy="495670"/>
          </a:xfrm>
          <a:prstGeom prst="rect">
            <a:avLst/>
          </a:prstGeom>
        </p:spPr>
      </p:pic>
      <p:pic>
        <p:nvPicPr>
          <p:cNvPr id="47" name="Graphic 46" descr="Confused person with solid fill">
            <a:extLst>
              <a:ext uri="{FF2B5EF4-FFF2-40B4-BE49-F238E27FC236}">
                <a16:creationId xmlns="" xmlns:a16="http://schemas.microsoft.com/office/drawing/2014/main" id="{88ED28A4-A0A5-B321-510C-B473D5C3A0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483" y="4908612"/>
            <a:ext cx="495670" cy="495670"/>
          </a:xfrm>
          <a:prstGeom prst="rect">
            <a:avLst/>
          </a:prstGeom>
        </p:spPr>
      </p:pic>
      <p:pic>
        <p:nvPicPr>
          <p:cNvPr id="48" name="Graphic 47" descr="Confused person with solid fill">
            <a:extLst>
              <a:ext uri="{FF2B5EF4-FFF2-40B4-BE49-F238E27FC236}">
                <a16:creationId xmlns="" xmlns:a16="http://schemas.microsoft.com/office/drawing/2014/main" id="{A6E4E19D-A689-5644-2D3F-14A3EEE6E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340" y="2955524"/>
            <a:ext cx="495670" cy="495670"/>
          </a:xfrm>
          <a:prstGeom prst="rect">
            <a:avLst/>
          </a:prstGeom>
        </p:spPr>
      </p:pic>
      <p:pic>
        <p:nvPicPr>
          <p:cNvPr id="49" name="Graphic 48" descr="Confused person with solid fill">
            <a:extLst>
              <a:ext uri="{FF2B5EF4-FFF2-40B4-BE49-F238E27FC236}">
                <a16:creationId xmlns="" xmlns:a16="http://schemas.microsoft.com/office/drawing/2014/main" id="{83A00473-E509-990B-E66B-C35DD0768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1466" y="1466133"/>
            <a:ext cx="495670" cy="495670"/>
          </a:xfrm>
          <a:prstGeom prst="rect">
            <a:avLst/>
          </a:prstGeom>
        </p:spPr>
      </p:pic>
      <p:pic>
        <p:nvPicPr>
          <p:cNvPr id="50" name="Graphic 49" descr="Confused person with solid fill">
            <a:extLst>
              <a:ext uri="{FF2B5EF4-FFF2-40B4-BE49-F238E27FC236}">
                <a16:creationId xmlns="" xmlns:a16="http://schemas.microsoft.com/office/drawing/2014/main" id="{BE2E8B28-EBE5-3EDA-BC58-0EF54790E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157" y="2129901"/>
            <a:ext cx="495670" cy="495670"/>
          </a:xfrm>
          <a:prstGeom prst="rect">
            <a:avLst/>
          </a:prstGeom>
        </p:spPr>
      </p:pic>
      <p:pic>
        <p:nvPicPr>
          <p:cNvPr id="51" name="Graphic 50" descr="Confused person with solid fill">
            <a:extLst>
              <a:ext uri="{FF2B5EF4-FFF2-40B4-BE49-F238E27FC236}">
                <a16:creationId xmlns="" xmlns:a16="http://schemas.microsoft.com/office/drawing/2014/main" id="{EF6FD328-D10C-BC09-01A6-059F981907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035" y="4677792"/>
            <a:ext cx="495670" cy="495670"/>
          </a:xfrm>
          <a:prstGeom prst="rect">
            <a:avLst/>
          </a:prstGeom>
        </p:spPr>
      </p:pic>
      <p:pic>
        <p:nvPicPr>
          <p:cNvPr id="52" name="Graphic 51" descr="Confused person with solid fill">
            <a:extLst>
              <a:ext uri="{FF2B5EF4-FFF2-40B4-BE49-F238E27FC236}">
                <a16:creationId xmlns="" xmlns:a16="http://schemas.microsoft.com/office/drawing/2014/main" id="{E12FF190-5619-3CCA-0DB0-D21717259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2" y="3093054"/>
            <a:ext cx="495670" cy="495670"/>
          </a:xfrm>
          <a:prstGeom prst="rect">
            <a:avLst/>
          </a:prstGeom>
        </p:spPr>
      </p:pic>
      <p:pic>
        <p:nvPicPr>
          <p:cNvPr id="53" name="Graphic 52" descr="Confused person with solid fill">
            <a:extLst>
              <a:ext uri="{FF2B5EF4-FFF2-40B4-BE49-F238E27FC236}">
                <a16:creationId xmlns="" xmlns:a16="http://schemas.microsoft.com/office/drawing/2014/main" id="{879144AF-4956-394A-1A16-4F2BB7390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8104" y="5521171"/>
            <a:ext cx="495670" cy="4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DCC99FA-CF8F-B558-2B00-18A19414ED00}"/>
              </a:ext>
            </a:extLst>
          </p:cNvPr>
          <p:cNvSpPr/>
          <p:nvPr/>
        </p:nvSpPr>
        <p:spPr>
          <a:xfrm>
            <a:off x="5541143" y="4006791"/>
            <a:ext cx="6312024" cy="2297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490099-52C0-B472-D640-2BAD12409112}"/>
              </a:ext>
            </a:extLst>
          </p:cNvPr>
          <p:cNvSpPr/>
          <p:nvPr/>
        </p:nvSpPr>
        <p:spPr>
          <a:xfrm>
            <a:off x="5486398" y="827106"/>
            <a:ext cx="6312024" cy="2297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Pre-trim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0F35A9-7A72-29CE-1453-439527D3BD50}"/>
              </a:ext>
            </a:extLst>
          </p:cNvPr>
          <p:cNvSpPr/>
          <p:nvPr/>
        </p:nvSpPr>
        <p:spPr>
          <a:xfrm>
            <a:off x="346229" y="772359"/>
            <a:ext cx="4305670" cy="5592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="" xmlns:a16="http://schemas.microsoft.com/office/drawing/2014/main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4445" y="2033798"/>
            <a:ext cx="394924" cy="300084"/>
          </a:xfrm>
          <a:prstGeom prst="rect">
            <a:avLst/>
          </a:prstGeom>
        </p:spPr>
      </p:pic>
      <p:pic>
        <p:nvPicPr>
          <p:cNvPr id="10" name="Graphic 9" descr="Confused person with solid fill">
            <a:extLst>
              <a:ext uri="{FF2B5EF4-FFF2-40B4-BE49-F238E27FC236}">
                <a16:creationId xmlns="" xmlns:a16="http://schemas.microsoft.com/office/drawing/2014/main" id="{B3A43BE7-93AF-54B1-6843-4EBBA0122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313" y="1875478"/>
            <a:ext cx="394924" cy="30008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77338CDA-86F1-E7FA-F418-43BCFF266837}"/>
              </a:ext>
            </a:extLst>
          </p:cNvPr>
          <p:cNvSpPr/>
          <p:nvPr/>
        </p:nvSpPr>
        <p:spPr>
          <a:xfrm>
            <a:off x="7625919" y="4536489"/>
            <a:ext cx="479394" cy="1740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前衣帽架</a:t>
            </a:r>
            <a:r>
              <a:rPr lang="en-US" altLang="zh-CN" dirty="0"/>
              <a:t>RSS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961AF58E-C9E6-E20B-AF89-EC27EA370B79}"/>
              </a:ext>
            </a:extLst>
          </p:cNvPr>
          <p:cNvSpPr/>
          <p:nvPr/>
        </p:nvSpPr>
        <p:spPr>
          <a:xfrm>
            <a:off x="9898602" y="2228295"/>
            <a:ext cx="1901302" cy="8892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r>
              <a:rPr lang="zh-CN" altLang="en-US" dirty="0"/>
              <a:t>风管</a:t>
            </a:r>
            <a:r>
              <a:rPr lang="en-US" altLang="zh-CN" dirty="0"/>
              <a:t>PNC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833A7699-6A1C-DF5B-C1BA-02A234386031}"/>
              </a:ext>
            </a:extLst>
          </p:cNvPr>
          <p:cNvSpPr/>
          <p:nvPr/>
        </p:nvSpPr>
        <p:spPr>
          <a:xfrm>
            <a:off x="6560598" y="4021584"/>
            <a:ext cx="577048" cy="22638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前衣帽架</a:t>
            </a:r>
            <a:r>
              <a:rPr lang="en-US" altLang="zh-CN" dirty="0"/>
              <a:t>RSS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5E5F42F2-4525-7BCF-45C5-FD25464C036A}"/>
              </a:ext>
            </a:extLst>
          </p:cNvPr>
          <p:cNvSpPr/>
          <p:nvPr/>
        </p:nvSpPr>
        <p:spPr>
          <a:xfrm>
            <a:off x="5513032" y="2663301"/>
            <a:ext cx="958789" cy="443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制动踏板</a:t>
            </a:r>
            <a:r>
              <a:rPr lang="en-US" altLang="zh-CN" sz="1200" dirty="0"/>
              <a:t>PUN</a:t>
            </a:r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3FB36FDD-E9F5-7A7F-77B5-D6E796BE8FB7}"/>
              </a:ext>
            </a:extLst>
          </p:cNvPr>
          <p:cNvSpPr/>
          <p:nvPr/>
        </p:nvSpPr>
        <p:spPr>
          <a:xfrm>
            <a:off x="365466" y="796030"/>
            <a:ext cx="992818" cy="23111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左侧安全带</a:t>
            </a:r>
            <a:r>
              <a:rPr lang="en-US" altLang="zh-CN" dirty="0"/>
              <a:t>BLF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D5ADC0F1-F1EC-6F89-2BE4-950B87782123}"/>
              </a:ext>
            </a:extLst>
          </p:cNvPr>
          <p:cNvSpPr/>
          <p:nvPr/>
        </p:nvSpPr>
        <p:spPr>
          <a:xfrm>
            <a:off x="329955" y="3148614"/>
            <a:ext cx="4321944" cy="16453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AB7767E7-0D78-3F87-BB3D-A3C2E650D2F2}"/>
              </a:ext>
            </a:extLst>
          </p:cNvPr>
          <p:cNvSpPr/>
          <p:nvPr/>
        </p:nvSpPr>
        <p:spPr>
          <a:xfrm>
            <a:off x="358067" y="4811697"/>
            <a:ext cx="2837894" cy="5474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</a:t>
            </a:r>
            <a:r>
              <a:rPr lang="en-US" altLang="zh-CN" dirty="0"/>
              <a:t>A</a:t>
            </a:r>
            <a:r>
              <a:rPr lang="zh-CN" altLang="en-US" dirty="0"/>
              <a:t>柱 </a:t>
            </a:r>
            <a:r>
              <a:rPr lang="en-US" altLang="zh-CN" dirty="0"/>
              <a:t>APL</a:t>
            </a:r>
            <a:endParaRPr lang="en-US" dirty="0"/>
          </a:p>
        </p:txBody>
      </p:sp>
      <p:pic>
        <p:nvPicPr>
          <p:cNvPr id="103" name="Graphic 102" descr="Confused person with solid fill">
            <a:extLst>
              <a:ext uri="{FF2B5EF4-FFF2-40B4-BE49-F238E27FC236}">
                <a16:creationId xmlns="" xmlns:a16="http://schemas.microsoft.com/office/drawing/2014/main" id="{C81FFC2E-17DC-A605-E306-D0E3B55CC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7986" y="5417671"/>
            <a:ext cx="394924" cy="3000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9DC317-08FA-E328-42C3-A3EF47A364D7}"/>
              </a:ext>
            </a:extLst>
          </p:cNvPr>
          <p:cNvSpPr/>
          <p:nvPr/>
        </p:nvSpPr>
        <p:spPr>
          <a:xfrm>
            <a:off x="2160234" y="1748901"/>
            <a:ext cx="992818" cy="1359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左侧安全带</a:t>
            </a:r>
            <a:r>
              <a:rPr lang="en-US" altLang="zh-CN" dirty="0"/>
              <a:t>BLF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4001B7E-3397-6CE3-561C-EF3F5FF30EFE}"/>
              </a:ext>
            </a:extLst>
          </p:cNvPr>
          <p:cNvSpPr/>
          <p:nvPr/>
        </p:nvSpPr>
        <p:spPr>
          <a:xfrm>
            <a:off x="2152836" y="834501"/>
            <a:ext cx="421688" cy="8907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左侧安全带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58D757-D02F-7F11-2280-1F9CF95DD473}"/>
              </a:ext>
            </a:extLst>
          </p:cNvPr>
          <p:cNvSpPr/>
          <p:nvPr/>
        </p:nvSpPr>
        <p:spPr>
          <a:xfrm>
            <a:off x="6713240" y="157243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Pre-trim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02DB60-7D4F-A4ED-99B0-581F822D116C}"/>
              </a:ext>
            </a:extLst>
          </p:cNvPr>
          <p:cNvSpPr/>
          <p:nvPr/>
        </p:nvSpPr>
        <p:spPr>
          <a:xfrm>
            <a:off x="7060706" y="1149659"/>
            <a:ext cx="637713" cy="1914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制动踏板</a:t>
            </a:r>
            <a:r>
              <a:rPr lang="en-US" altLang="zh-CN" dirty="0"/>
              <a:t>PUN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BD0440-8CFC-0984-87F5-94EEC9AE1070}"/>
              </a:ext>
            </a:extLst>
          </p:cNvPr>
          <p:cNvSpPr/>
          <p:nvPr/>
        </p:nvSpPr>
        <p:spPr>
          <a:xfrm>
            <a:off x="8198527" y="1177771"/>
            <a:ext cx="637713" cy="1914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制动踏板</a:t>
            </a:r>
            <a:r>
              <a:rPr lang="en-US" altLang="zh-CN" dirty="0"/>
              <a:t>PUN</a:t>
            </a:r>
            <a:endParaRPr lang="en-US" dirty="0"/>
          </a:p>
        </p:txBody>
      </p:sp>
      <p:pic>
        <p:nvPicPr>
          <p:cNvPr id="11" name="Graphic 10" descr="Confused person with solid fill">
            <a:extLst>
              <a:ext uri="{FF2B5EF4-FFF2-40B4-BE49-F238E27FC236}">
                <a16:creationId xmlns="" xmlns:a16="http://schemas.microsoft.com/office/drawing/2014/main" id="{190E6B4F-E402-AFB9-2530-B9EB81DD7E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8971" y="3196124"/>
            <a:ext cx="394924" cy="300084"/>
          </a:xfrm>
          <a:prstGeom prst="rect">
            <a:avLst/>
          </a:prstGeom>
        </p:spPr>
      </p:pic>
      <p:pic>
        <p:nvPicPr>
          <p:cNvPr id="12" name="Graphic 11" descr="Confused person with solid fill">
            <a:extLst>
              <a:ext uri="{FF2B5EF4-FFF2-40B4-BE49-F238E27FC236}">
                <a16:creationId xmlns="" xmlns:a16="http://schemas.microsoft.com/office/drawing/2014/main" id="{F0F49F46-A3D1-9B93-8EB6-0F17B1D6DA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1065" y="1875479"/>
            <a:ext cx="394924" cy="300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1C46CEB-C72F-5543-8FB4-7F1B91392180}"/>
              </a:ext>
            </a:extLst>
          </p:cNvPr>
          <p:cNvSpPr/>
          <p:nvPr/>
        </p:nvSpPr>
        <p:spPr>
          <a:xfrm>
            <a:off x="5560622" y="3452339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Pre-trim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AEC7B80-4345-A3E7-04AD-3B3483BECF99}"/>
              </a:ext>
            </a:extLst>
          </p:cNvPr>
          <p:cNvSpPr/>
          <p:nvPr/>
        </p:nvSpPr>
        <p:spPr>
          <a:xfrm>
            <a:off x="5541146" y="5807474"/>
            <a:ext cx="1010574" cy="486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前衣帽架</a:t>
            </a:r>
            <a:r>
              <a:rPr lang="en-US" altLang="zh-CN" dirty="0"/>
              <a:t>RSS</a:t>
            </a:r>
            <a:endParaRPr lang="en-US" dirty="0"/>
          </a:p>
        </p:txBody>
      </p:sp>
      <p:pic>
        <p:nvPicPr>
          <p:cNvPr id="16" name="Graphic 15" descr="Confused person with solid fill">
            <a:extLst>
              <a:ext uri="{FF2B5EF4-FFF2-40B4-BE49-F238E27FC236}">
                <a16:creationId xmlns="" xmlns:a16="http://schemas.microsoft.com/office/drawing/2014/main" id="{709994F6-187E-1671-8154-008EA4BEEE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2344" y="5186850"/>
            <a:ext cx="394924" cy="300084"/>
          </a:xfrm>
          <a:prstGeom prst="rect">
            <a:avLst/>
          </a:prstGeom>
        </p:spPr>
      </p:pic>
      <p:pic>
        <p:nvPicPr>
          <p:cNvPr id="17" name="Graphic 16" descr="Confused person with solid fill">
            <a:extLst>
              <a:ext uri="{FF2B5EF4-FFF2-40B4-BE49-F238E27FC236}">
                <a16:creationId xmlns="" xmlns:a16="http://schemas.microsoft.com/office/drawing/2014/main" id="{4F9B0575-7818-2424-B1AE-8DC3EDE78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5338" y="6342426"/>
            <a:ext cx="394924" cy="3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门线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0F35A9-7A72-29CE-1453-439527D3BD50}"/>
              </a:ext>
            </a:extLst>
          </p:cNvPr>
          <p:cNvSpPr/>
          <p:nvPr/>
        </p:nvSpPr>
        <p:spPr>
          <a:xfrm>
            <a:off x="346229" y="772359"/>
            <a:ext cx="5761608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0EDA6E1-E3F5-379A-FFB1-DA1DC58F5A73}"/>
              </a:ext>
            </a:extLst>
          </p:cNvPr>
          <p:cNvSpPr/>
          <p:nvPr/>
        </p:nvSpPr>
        <p:spPr>
          <a:xfrm>
            <a:off x="452762" y="825623"/>
            <a:ext cx="5459766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左后门玻璃滑槽</a:t>
            </a:r>
            <a:r>
              <a:rPr lang="en-US" altLang="zh-CN" dirty="0"/>
              <a:t>GUF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93CD6A3-4BD5-A32B-602A-D927827D8180}"/>
              </a:ext>
            </a:extLst>
          </p:cNvPr>
          <p:cNvSpPr/>
          <p:nvPr/>
        </p:nvSpPr>
        <p:spPr>
          <a:xfrm>
            <a:off x="435006" y="2991775"/>
            <a:ext cx="5486399" cy="35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左后门玻璃</a:t>
            </a:r>
            <a:r>
              <a:rPr lang="en-US" altLang="zh-CN" dirty="0"/>
              <a:t>GLR</a:t>
            </a:r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="" xmlns:a16="http://schemas.microsoft.com/office/drawing/2014/main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238" y="2619725"/>
            <a:ext cx="394924" cy="30008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AE9C9780-85AF-E516-E7D4-2A0D134D7275}"/>
              </a:ext>
            </a:extLst>
          </p:cNvPr>
          <p:cNvSpPr/>
          <p:nvPr/>
        </p:nvSpPr>
        <p:spPr>
          <a:xfrm>
            <a:off x="452761" y="2086252"/>
            <a:ext cx="5468645" cy="3639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左前门玻璃</a:t>
            </a:r>
            <a:r>
              <a:rPr lang="en-US" altLang="zh-CN" dirty="0"/>
              <a:t>GAL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DCE1FF0-D56E-16E9-00C2-302A4F6E9BD3}"/>
              </a:ext>
            </a:extLst>
          </p:cNvPr>
          <p:cNvSpPr/>
          <p:nvPr/>
        </p:nvSpPr>
        <p:spPr>
          <a:xfrm>
            <a:off x="452762" y="1686757"/>
            <a:ext cx="5495277" cy="381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左前门玻璃滑</a:t>
            </a:r>
            <a:r>
              <a:rPr lang="en-US" altLang="zh-CN" dirty="0"/>
              <a:t>GUR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59BC7B-16F1-8A73-9048-82A600A2EFDD}"/>
              </a:ext>
            </a:extLst>
          </p:cNvPr>
          <p:cNvSpPr/>
          <p:nvPr/>
        </p:nvSpPr>
        <p:spPr>
          <a:xfrm>
            <a:off x="7023959" y="103977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门线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Confused person with solid fill">
            <a:extLst>
              <a:ext uri="{FF2B5EF4-FFF2-40B4-BE49-F238E27FC236}">
                <a16:creationId xmlns="" xmlns:a16="http://schemas.microsoft.com/office/drawing/2014/main" id="{B3A43BE7-93AF-54B1-6843-4EBBA0122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238" y="1323487"/>
            <a:ext cx="394924" cy="3000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44835DE-03F8-1848-D367-AA74C92AEEE7}"/>
              </a:ext>
            </a:extLst>
          </p:cNvPr>
          <p:cNvSpPr/>
          <p:nvPr/>
        </p:nvSpPr>
        <p:spPr>
          <a:xfrm>
            <a:off x="6331258" y="773838"/>
            <a:ext cx="5761608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31DA2D4-F08B-2DC6-697E-14DA02385DFC}"/>
              </a:ext>
            </a:extLst>
          </p:cNvPr>
          <p:cNvSpPr/>
          <p:nvPr/>
        </p:nvSpPr>
        <p:spPr>
          <a:xfrm>
            <a:off x="6519550" y="820086"/>
            <a:ext cx="1674539" cy="9732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左前外水切</a:t>
            </a:r>
            <a:r>
              <a:rPr lang="en-US" altLang="zh-CN" dirty="0"/>
              <a:t>LFB</a:t>
            </a:r>
            <a:endParaRPr lang="en-US" dirty="0"/>
          </a:p>
        </p:txBody>
      </p:sp>
      <p:pic>
        <p:nvPicPr>
          <p:cNvPr id="22" name="Graphic 21" descr="Confused person with solid fill">
            <a:extLst>
              <a:ext uri="{FF2B5EF4-FFF2-40B4-BE49-F238E27FC236}">
                <a16:creationId xmlns="" xmlns:a16="http://schemas.microsoft.com/office/drawing/2014/main" id="{6987DD40-8B3D-CDE3-41FB-F01FB673A9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1793" y="1894713"/>
            <a:ext cx="394924" cy="30008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6B738DB-7B71-0D6D-FE8F-9A3A41CE1442}"/>
              </a:ext>
            </a:extLst>
          </p:cNvPr>
          <p:cNvSpPr/>
          <p:nvPr/>
        </p:nvSpPr>
        <p:spPr>
          <a:xfrm>
            <a:off x="8243298" y="821565"/>
            <a:ext cx="1495506" cy="9732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左后外水切</a:t>
            </a:r>
            <a:r>
              <a:rPr lang="en-US" altLang="zh-CN" dirty="0"/>
              <a:t>LRB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C5D2674-357B-44CE-CAB4-0E5CAD851E19}"/>
              </a:ext>
            </a:extLst>
          </p:cNvPr>
          <p:cNvSpPr/>
          <p:nvPr/>
        </p:nvSpPr>
        <p:spPr>
          <a:xfrm>
            <a:off x="276930" y="3619533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门线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B2843AF-5D6F-F7BA-20F5-07887C23B89E}"/>
              </a:ext>
            </a:extLst>
          </p:cNvPr>
          <p:cNvSpPr/>
          <p:nvPr/>
        </p:nvSpPr>
        <p:spPr>
          <a:xfrm>
            <a:off x="347709" y="4102965"/>
            <a:ext cx="5761608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Confused person with solid fill">
            <a:extLst>
              <a:ext uri="{FF2B5EF4-FFF2-40B4-BE49-F238E27FC236}">
                <a16:creationId xmlns="" xmlns:a16="http://schemas.microsoft.com/office/drawing/2014/main" id="{A4E897BD-A0EB-42E2-292E-75221986D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8718" y="5950331"/>
            <a:ext cx="394924" cy="300084"/>
          </a:xfrm>
          <a:prstGeom prst="rect">
            <a:avLst/>
          </a:prstGeom>
        </p:spPr>
      </p:pic>
      <p:pic>
        <p:nvPicPr>
          <p:cNvPr id="37" name="Graphic 36" descr="Confused person with solid fill">
            <a:extLst>
              <a:ext uri="{FF2B5EF4-FFF2-40B4-BE49-F238E27FC236}">
                <a16:creationId xmlns="" xmlns:a16="http://schemas.microsoft.com/office/drawing/2014/main" id="{33F41D27-9225-9068-D29A-47A759251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238" y="4626583"/>
            <a:ext cx="394924" cy="3000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3122890-365B-7B9A-5910-17E04A571B25}"/>
              </a:ext>
            </a:extLst>
          </p:cNvPr>
          <p:cNvSpPr/>
          <p:nvPr/>
        </p:nvSpPr>
        <p:spPr>
          <a:xfrm>
            <a:off x="6315225" y="3665401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门线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9E10DBB-3892-3C2A-B0CC-FE5A3B750EEE}"/>
              </a:ext>
            </a:extLst>
          </p:cNvPr>
          <p:cNvSpPr/>
          <p:nvPr/>
        </p:nvSpPr>
        <p:spPr>
          <a:xfrm>
            <a:off x="6323860" y="4122200"/>
            <a:ext cx="5761608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8A755562-1118-70B0-928D-BA3BE95BDBD7}"/>
              </a:ext>
            </a:extLst>
          </p:cNvPr>
          <p:cNvSpPr/>
          <p:nvPr/>
        </p:nvSpPr>
        <p:spPr>
          <a:xfrm>
            <a:off x="11390050" y="4305670"/>
            <a:ext cx="656948" cy="115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右后外水切</a:t>
            </a:r>
            <a:r>
              <a:rPr lang="en-US" altLang="zh-CN" dirty="0"/>
              <a:t>RRB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75B6927-E336-09AC-02DA-0650B2220884}"/>
              </a:ext>
            </a:extLst>
          </p:cNvPr>
          <p:cNvSpPr/>
          <p:nvPr/>
        </p:nvSpPr>
        <p:spPr>
          <a:xfrm>
            <a:off x="11407806" y="5504155"/>
            <a:ext cx="656947" cy="1127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右前外水切</a:t>
            </a:r>
            <a:r>
              <a:rPr lang="en-US" altLang="zh-CN" dirty="0"/>
              <a:t>RFB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152495B1-5627-5B7B-932D-DDD1B70293A9}"/>
              </a:ext>
            </a:extLst>
          </p:cNvPr>
          <p:cNvSpPr/>
          <p:nvPr/>
        </p:nvSpPr>
        <p:spPr>
          <a:xfrm>
            <a:off x="6809173" y="6036815"/>
            <a:ext cx="3053918" cy="6484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右侧后视镜</a:t>
            </a:r>
            <a:r>
              <a:rPr lang="en-US" altLang="zh-CN" dirty="0"/>
              <a:t>RVR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C280DF30-2E3B-AD3C-B86A-CA437AFF65DC}"/>
              </a:ext>
            </a:extLst>
          </p:cNvPr>
          <p:cNvSpPr/>
          <p:nvPr/>
        </p:nvSpPr>
        <p:spPr>
          <a:xfrm>
            <a:off x="9785564" y="4203393"/>
            <a:ext cx="610187" cy="1682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右侧门把手</a:t>
            </a:r>
            <a:r>
              <a:rPr lang="en-US" altLang="zh-CN" dirty="0"/>
              <a:t>DHR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92AC176-71D3-B95B-A466-30F4EDD26B80}"/>
              </a:ext>
            </a:extLst>
          </p:cNvPr>
          <p:cNvSpPr/>
          <p:nvPr/>
        </p:nvSpPr>
        <p:spPr>
          <a:xfrm>
            <a:off x="6462944" y="5051394"/>
            <a:ext cx="470516" cy="9321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右侧后视镜</a:t>
            </a:r>
            <a:r>
              <a:rPr lang="en-US" altLang="zh-CN" sz="1100" dirty="0"/>
              <a:t>RVR</a:t>
            </a:r>
            <a:endParaRPr lang="en-US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9039B12E-B3F8-ECDD-9F0A-E6692B8750EE}"/>
              </a:ext>
            </a:extLst>
          </p:cNvPr>
          <p:cNvSpPr/>
          <p:nvPr/>
        </p:nvSpPr>
        <p:spPr>
          <a:xfrm>
            <a:off x="7107467" y="4588095"/>
            <a:ext cx="2018777" cy="4189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右侧后视镜</a:t>
            </a:r>
            <a:r>
              <a:rPr lang="en-US" altLang="zh-CN" dirty="0"/>
              <a:t>RVR</a:t>
            </a:r>
            <a:endParaRPr lang="en-US" dirty="0"/>
          </a:p>
        </p:txBody>
      </p:sp>
      <p:pic>
        <p:nvPicPr>
          <p:cNvPr id="52" name="Graphic 51" descr="Confused person with solid fill">
            <a:extLst>
              <a:ext uri="{FF2B5EF4-FFF2-40B4-BE49-F238E27FC236}">
                <a16:creationId xmlns="" xmlns:a16="http://schemas.microsoft.com/office/drawing/2014/main" id="{7115EB41-9186-EC7D-8F33-F59373CDB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0809" y="5376693"/>
            <a:ext cx="394924" cy="300084"/>
          </a:xfrm>
          <a:prstGeom prst="rect">
            <a:avLst/>
          </a:prstGeom>
        </p:spPr>
      </p:pic>
      <p:pic>
        <p:nvPicPr>
          <p:cNvPr id="53" name="Graphic 52" descr="Confused person with solid fill">
            <a:extLst>
              <a:ext uri="{FF2B5EF4-FFF2-40B4-BE49-F238E27FC236}">
                <a16:creationId xmlns="" xmlns:a16="http://schemas.microsoft.com/office/drawing/2014/main" id="{17D39A51-2306-0F1D-97F6-0D1E8199BB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6100" y="4747404"/>
            <a:ext cx="394924" cy="300084"/>
          </a:xfrm>
          <a:prstGeom prst="rect">
            <a:avLst/>
          </a:prstGeom>
        </p:spPr>
      </p:pic>
      <p:pic>
        <p:nvPicPr>
          <p:cNvPr id="54" name="Graphic 53" descr="Confused person with solid fill">
            <a:extLst>
              <a:ext uri="{FF2B5EF4-FFF2-40B4-BE49-F238E27FC236}">
                <a16:creationId xmlns="" xmlns:a16="http://schemas.microsoft.com/office/drawing/2014/main" id="{603A6831-8643-1CEC-DFB7-FE11E26146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2701" y="5717535"/>
            <a:ext cx="394924" cy="300084"/>
          </a:xfrm>
          <a:prstGeom prst="rect">
            <a:avLst/>
          </a:prstGeom>
        </p:spPr>
      </p:pic>
      <p:pic>
        <p:nvPicPr>
          <p:cNvPr id="55" name="Graphic 54" descr="Confused person with solid fill">
            <a:extLst>
              <a:ext uri="{FF2B5EF4-FFF2-40B4-BE49-F238E27FC236}">
                <a16:creationId xmlns="" xmlns:a16="http://schemas.microsoft.com/office/drawing/2014/main" id="{D9411112-E564-2615-4665-17FEDE825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0977" y="5043326"/>
            <a:ext cx="394924" cy="300084"/>
          </a:xfrm>
          <a:prstGeom prst="rect">
            <a:avLst/>
          </a:prstGeom>
        </p:spPr>
      </p:pic>
      <p:pic>
        <p:nvPicPr>
          <p:cNvPr id="58" name="Graphic 57" descr="Confused person with solid fill">
            <a:extLst>
              <a:ext uri="{FF2B5EF4-FFF2-40B4-BE49-F238E27FC236}">
                <a16:creationId xmlns="" xmlns:a16="http://schemas.microsoft.com/office/drawing/2014/main" id="{E4808D8A-1974-666D-C69A-F6EDA40049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910" y="5371868"/>
            <a:ext cx="394924" cy="30008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B3BF1A33-168B-9F36-6066-52A22B9FAF09}"/>
              </a:ext>
            </a:extLst>
          </p:cNvPr>
          <p:cNvSpPr/>
          <p:nvPr/>
        </p:nvSpPr>
        <p:spPr>
          <a:xfrm>
            <a:off x="516385" y="4129596"/>
            <a:ext cx="5459766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右前门玻璃滑槽</a:t>
            </a:r>
            <a:r>
              <a:rPr lang="en-US" altLang="zh-CN" dirty="0"/>
              <a:t>GSA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51AEB0B4-04D2-E308-9934-3B9D7FE74E1F}"/>
              </a:ext>
            </a:extLst>
          </p:cNvPr>
          <p:cNvSpPr/>
          <p:nvPr/>
        </p:nvSpPr>
        <p:spPr>
          <a:xfrm>
            <a:off x="498629" y="6295748"/>
            <a:ext cx="5486399" cy="35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右后门玻璃</a:t>
            </a:r>
            <a:r>
              <a:rPr lang="en-US" altLang="zh-CN" dirty="0"/>
              <a:t>GRR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7F709AE9-E6BA-9272-0560-BB11338B4448}"/>
              </a:ext>
            </a:extLst>
          </p:cNvPr>
          <p:cNvSpPr/>
          <p:nvPr/>
        </p:nvSpPr>
        <p:spPr>
          <a:xfrm>
            <a:off x="516384" y="5390225"/>
            <a:ext cx="5468645" cy="3639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右前门玻璃</a:t>
            </a:r>
            <a:r>
              <a:rPr lang="en-US" altLang="zh-CN" dirty="0"/>
              <a:t>GAR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B2FF9403-ED50-51FD-F654-4DCC168FA120}"/>
              </a:ext>
            </a:extLst>
          </p:cNvPr>
          <p:cNvSpPr/>
          <p:nvPr/>
        </p:nvSpPr>
        <p:spPr>
          <a:xfrm>
            <a:off x="516385" y="4990730"/>
            <a:ext cx="5495277" cy="381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右后门玻璃滑</a:t>
            </a:r>
            <a:r>
              <a:rPr lang="en-US" altLang="zh-CN" dirty="0"/>
              <a:t>GSE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9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DFC55532-8760-2AC3-D8F5-B063786020DC}"/>
              </a:ext>
            </a:extLst>
          </p:cNvPr>
          <p:cNvSpPr/>
          <p:nvPr/>
        </p:nvSpPr>
        <p:spPr>
          <a:xfrm>
            <a:off x="4314548" y="4015667"/>
            <a:ext cx="4030461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尾线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20F35A9-7A72-29CE-1453-439527D3BD50}"/>
              </a:ext>
            </a:extLst>
          </p:cNvPr>
          <p:cNvSpPr/>
          <p:nvPr/>
        </p:nvSpPr>
        <p:spPr>
          <a:xfrm>
            <a:off x="346229" y="772359"/>
            <a:ext cx="11461072" cy="2547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93CD6A3-4BD5-A32B-602A-D927827D8180}"/>
              </a:ext>
            </a:extLst>
          </p:cNvPr>
          <p:cNvSpPr/>
          <p:nvPr/>
        </p:nvSpPr>
        <p:spPr>
          <a:xfrm>
            <a:off x="9694416" y="2476870"/>
            <a:ext cx="2086252" cy="781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千斤顶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泡沫盒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="" xmlns:a16="http://schemas.microsoft.com/office/drawing/2014/main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0674" y="1909511"/>
            <a:ext cx="394924" cy="300084"/>
          </a:xfrm>
          <a:prstGeom prst="rect">
            <a:avLst/>
          </a:prstGeom>
        </p:spPr>
      </p:pic>
      <p:pic>
        <p:nvPicPr>
          <p:cNvPr id="10" name="Graphic 9" descr="Confused person with solid fill">
            <a:extLst>
              <a:ext uri="{FF2B5EF4-FFF2-40B4-BE49-F238E27FC236}">
                <a16:creationId xmlns="" xmlns:a16="http://schemas.microsoft.com/office/drawing/2014/main" id="{B3A43BE7-93AF-54B1-6843-4EBBA0122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7472" y="1848846"/>
            <a:ext cx="394924" cy="30008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77338CDA-86F1-E7FA-F418-43BCFF266837}"/>
              </a:ext>
            </a:extLst>
          </p:cNvPr>
          <p:cNvSpPr/>
          <p:nvPr/>
        </p:nvSpPr>
        <p:spPr>
          <a:xfrm>
            <a:off x="8247355" y="2476870"/>
            <a:ext cx="1420427" cy="754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雨刷臂</a:t>
            </a:r>
            <a:r>
              <a:rPr lang="en-US" altLang="zh-CN" dirty="0"/>
              <a:t>WAR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4363FC60-C703-5F73-6B7F-8F36F344818A}"/>
              </a:ext>
            </a:extLst>
          </p:cNvPr>
          <p:cNvSpPr/>
          <p:nvPr/>
        </p:nvSpPr>
        <p:spPr>
          <a:xfrm>
            <a:off x="6889072" y="2485749"/>
            <a:ext cx="1358284" cy="381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大地板</a:t>
            </a:r>
            <a:r>
              <a:rPr lang="en-US" altLang="zh-CN" dirty="0"/>
              <a:t>CTK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2C27853F-B4EA-8C34-B493-11B08D17C35C}"/>
              </a:ext>
            </a:extLst>
          </p:cNvPr>
          <p:cNvSpPr/>
          <p:nvPr/>
        </p:nvSpPr>
        <p:spPr>
          <a:xfrm>
            <a:off x="9108489" y="1127464"/>
            <a:ext cx="2627789" cy="435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千斤顶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泡沫盒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961AF58E-C9E6-E20B-AF89-EC27EA370B79}"/>
              </a:ext>
            </a:extLst>
          </p:cNvPr>
          <p:cNvSpPr/>
          <p:nvPr/>
        </p:nvSpPr>
        <p:spPr>
          <a:xfrm>
            <a:off x="6871317" y="1100831"/>
            <a:ext cx="1093434" cy="489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大地板</a:t>
            </a:r>
            <a:r>
              <a:rPr lang="en-US" altLang="zh-CN" dirty="0"/>
              <a:t>CTK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833A7699-6A1C-DF5B-C1BA-02A234386031}"/>
              </a:ext>
            </a:extLst>
          </p:cNvPr>
          <p:cNvSpPr/>
          <p:nvPr/>
        </p:nvSpPr>
        <p:spPr>
          <a:xfrm>
            <a:off x="7972147" y="1118587"/>
            <a:ext cx="1100831" cy="4527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雨刷臂</a:t>
            </a:r>
            <a:r>
              <a:rPr lang="en-US" altLang="zh-CN" dirty="0"/>
              <a:t>WAR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1B7ACBB-CCFD-824C-3E47-4F0AE7265BE8}"/>
              </a:ext>
            </a:extLst>
          </p:cNvPr>
          <p:cNvSpPr/>
          <p:nvPr/>
        </p:nvSpPr>
        <p:spPr>
          <a:xfrm>
            <a:off x="6098959" y="2487229"/>
            <a:ext cx="818225" cy="8507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脚垫</a:t>
            </a:r>
            <a:r>
              <a:rPr lang="en-US" altLang="zh-CN" dirty="0"/>
              <a:t>CTK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5E5F42F2-4525-7BCF-45C5-FD25464C036A}"/>
              </a:ext>
            </a:extLst>
          </p:cNvPr>
          <p:cNvSpPr/>
          <p:nvPr/>
        </p:nvSpPr>
        <p:spPr>
          <a:xfrm>
            <a:off x="5265937" y="2479831"/>
            <a:ext cx="818225" cy="8507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前顶灯</a:t>
            </a:r>
            <a:r>
              <a:rPr lang="en-US" altLang="zh-CN" dirty="0"/>
              <a:t>OVC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9B375BE0-EEFF-2E76-FEED-BCA49342B7C3}"/>
              </a:ext>
            </a:extLst>
          </p:cNvPr>
          <p:cNvSpPr/>
          <p:nvPr/>
        </p:nvSpPr>
        <p:spPr>
          <a:xfrm>
            <a:off x="355109" y="2463554"/>
            <a:ext cx="2388091" cy="850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左侧后视镜</a:t>
            </a:r>
            <a:r>
              <a:rPr lang="en-US" altLang="zh-CN" dirty="0"/>
              <a:t>RVL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3FB36FDD-E9F5-7A7F-77B5-D6E796BE8FB7}"/>
              </a:ext>
            </a:extLst>
          </p:cNvPr>
          <p:cNvSpPr/>
          <p:nvPr/>
        </p:nvSpPr>
        <p:spPr>
          <a:xfrm>
            <a:off x="365465" y="796031"/>
            <a:ext cx="1410069" cy="850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左侧后视镜</a:t>
            </a:r>
            <a:r>
              <a:rPr lang="en-US" altLang="zh-CN" dirty="0"/>
              <a:t>RVL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0B58A424-668A-775E-FE05-14CD5BB34A41}"/>
              </a:ext>
            </a:extLst>
          </p:cNvPr>
          <p:cNvSpPr/>
          <p:nvPr/>
        </p:nvSpPr>
        <p:spPr>
          <a:xfrm>
            <a:off x="1794771" y="1127464"/>
            <a:ext cx="1427824" cy="4986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左侧后视镜</a:t>
            </a:r>
            <a:r>
              <a:rPr lang="en-US" altLang="zh-CN" dirty="0"/>
              <a:t>RVL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AB7767E7-0D78-3F87-BB3D-A3C2E650D2F2}"/>
              </a:ext>
            </a:extLst>
          </p:cNvPr>
          <p:cNvSpPr/>
          <p:nvPr/>
        </p:nvSpPr>
        <p:spPr>
          <a:xfrm>
            <a:off x="2790549" y="2457634"/>
            <a:ext cx="1417467" cy="850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左侧门把手</a:t>
            </a:r>
            <a:r>
              <a:rPr lang="en-US" altLang="zh-CN" dirty="0"/>
              <a:t>DHL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E5D62D1F-58F0-8907-4F4A-F59F92D38E3F}"/>
              </a:ext>
            </a:extLst>
          </p:cNvPr>
          <p:cNvSpPr/>
          <p:nvPr/>
        </p:nvSpPr>
        <p:spPr>
          <a:xfrm>
            <a:off x="3278820" y="770879"/>
            <a:ext cx="2056659" cy="850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裙板缓存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" name="Graphic 102" descr="Confused person with solid fill">
            <a:extLst>
              <a:ext uri="{FF2B5EF4-FFF2-40B4-BE49-F238E27FC236}">
                <a16:creationId xmlns="" xmlns:a16="http://schemas.microsoft.com/office/drawing/2014/main" id="{C81FFC2E-17DC-A605-E306-D0E3B55CC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686" y="1928747"/>
            <a:ext cx="394924" cy="30008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1DF83530-5760-B4EA-ADF3-94A5A6BD48E6}"/>
              </a:ext>
            </a:extLst>
          </p:cNvPr>
          <p:cNvSpPr/>
          <p:nvPr/>
        </p:nvSpPr>
        <p:spPr>
          <a:xfrm>
            <a:off x="312441" y="3468614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42895D1F-91CA-6F19-AE74-5C3166109D12}"/>
              </a:ext>
            </a:extLst>
          </p:cNvPr>
          <p:cNvSpPr/>
          <p:nvPr/>
        </p:nvSpPr>
        <p:spPr>
          <a:xfrm>
            <a:off x="400974" y="3996432"/>
            <a:ext cx="3664999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EF3253D5-5270-11B8-2174-2C5BDD4BB9B2}"/>
              </a:ext>
            </a:extLst>
          </p:cNvPr>
          <p:cNvSpPr/>
          <p:nvPr/>
        </p:nvSpPr>
        <p:spPr>
          <a:xfrm>
            <a:off x="438346" y="6081203"/>
            <a:ext cx="1736683" cy="2929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碳罐</a:t>
            </a:r>
            <a:r>
              <a:rPr lang="en-US" altLang="zh-CN" dirty="0"/>
              <a:t>CAN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9D0A5037-B040-2998-D387-A29C729BF312}"/>
              </a:ext>
            </a:extLst>
          </p:cNvPr>
          <p:cNvSpPr/>
          <p:nvPr/>
        </p:nvSpPr>
        <p:spPr>
          <a:xfrm>
            <a:off x="430948" y="4816516"/>
            <a:ext cx="2543072" cy="359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格栅</a:t>
            </a:r>
            <a:r>
              <a:rPr lang="en-US" altLang="zh-CN" dirty="0"/>
              <a:t>GRI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C6A4E51C-B8AC-CF87-D854-7C2D69790151}"/>
              </a:ext>
            </a:extLst>
          </p:cNvPr>
          <p:cNvSpPr/>
          <p:nvPr/>
        </p:nvSpPr>
        <p:spPr>
          <a:xfrm>
            <a:off x="8726750" y="3978677"/>
            <a:ext cx="3366116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7D341704-3F15-FA0B-3B31-B7F5575F6065}"/>
              </a:ext>
            </a:extLst>
          </p:cNvPr>
          <p:cNvSpPr/>
          <p:nvPr/>
        </p:nvSpPr>
        <p:spPr>
          <a:xfrm>
            <a:off x="5978013" y="5312187"/>
            <a:ext cx="2313732" cy="342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右侧大灯</a:t>
            </a:r>
            <a:r>
              <a:rPr lang="en-US" altLang="zh-CN" dirty="0"/>
              <a:t>FLR</a:t>
            </a:r>
            <a:endParaRPr lang="en-US" dirty="0"/>
          </a:p>
        </p:txBody>
      </p:sp>
      <p:pic>
        <p:nvPicPr>
          <p:cNvPr id="111" name="Graphic 110" descr="Confused person with solid fill">
            <a:extLst>
              <a:ext uri="{FF2B5EF4-FFF2-40B4-BE49-F238E27FC236}">
                <a16:creationId xmlns="" xmlns:a16="http://schemas.microsoft.com/office/drawing/2014/main" id="{06091C52-D43B-5028-C2D1-979518B13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9537" y="5845277"/>
            <a:ext cx="394924" cy="30008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AB786559-BEA9-BA6C-8D0F-ABD16B643B63}"/>
              </a:ext>
            </a:extLst>
          </p:cNvPr>
          <p:cNvSpPr/>
          <p:nvPr/>
        </p:nvSpPr>
        <p:spPr>
          <a:xfrm>
            <a:off x="9348186" y="4363756"/>
            <a:ext cx="2716567" cy="4035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外护板右侧</a:t>
            </a:r>
            <a:r>
              <a:rPr lang="en-US" altLang="zh-CN" dirty="0"/>
              <a:t>DPR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9808C758-B489-D0AC-F916-5CD1AEE502D9}"/>
              </a:ext>
            </a:extLst>
          </p:cNvPr>
          <p:cNvSpPr/>
          <p:nvPr/>
        </p:nvSpPr>
        <p:spPr>
          <a:xfrm>
            <a:off x="4291117" y="3443460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9E353D36-B9C1-6E9C-8FE1-3B731869AE3B}"/>
              </a:ext>
            </a:extLst>
          </p:cNvPr>
          <p:cNvSpPr/>
          <p:nvPr/>
        </p:nvSpPr>
        <p:spPr>
          <a:xfrm>
            <a:off x="8616022" y="3436062"/>
            <a:ext cx="3182401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7" name="Graphic 116" descr="Confused person with solid fill">
            <a:extLst>
              <a:ext uri="{FF2B5EF4-FFF2-40B4-BE49-F238E27FC236}">
                <a16:creationId xmlns="" xmlns:a16="http://schemas.microsoft.com/office/drawing/2014/main" id="{C316DC50-2717-A6A1-BEB8-93F8F591F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7222" y="5774254"/>
            <a:ext cx="394924" cy="300084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B4F3495A-3B64-78FD-0C47-C4A10E674ADB}"/>
              </a:ext>
            </a:extLst>
          </p:cNvPr>
          <p:cNvSpPr/>
          <p:nvPr/>
        </p:nvSpPr>
        <p:spPr>
          <a:xfrm>
            <a:off x="435897" y="5202315"/>
            <a:ext cx="2271792" cy="3994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BP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04FCC622-3633-1949-A14E-E77469B0E412}"/>
              </a:ext>
            </a:extLst>
          </p:cNvPr>
          <p:cNvSpPr/>
          <p:nvPr/>
        </p:nvSpPr>
        <p:spPr>
          <a:xfrm>
            <a:off x="459062" y="4223193"/>
            <a:ext cx="322173" cy="5707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格栅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6B0E7662-36EB-DADF-0BB5-ADA8557440DB}"/>
              </a:ext>
            </a:extLst>
          </p:cNvPr>
          <p:cNvSpPr/>
          <p:nvPr/>
        </p:nvSpPr>
        <p:spPr>
          <a:xfrm>
            <a:off x="1515504" y="3823698"/>
            <a:ext cx="2543072" cy="359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格栅</a:t>
            </a:r>
            <a:r>
              <a:rPr lang="en-US" altLang="zh-CN" dirty="0"/>
              <a:t>GRI</a:t>
            </a:r>
            <a:endParaRPr lang="en-US" dirty="0"/>
          </a:p>
        </p:txBody>
      </p:sp>
      <p:pic>
        <p:nvPicPr>
          <p:cNvPr id="121" name="Graphic 120" descr="Confused person with solid fill">
            <a:extLst>
              <a:ext uri="{FF2B5EF4-FFF2-40B4-BE49-F238E27FC236}">
                <a16:creationId xmlns="" xmlns:a16="http://schemas.microsoft.com/office/drawing/2014/main" id="{B883C53A-6527-84F1-7204-0AF08452D2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3595" y="4479594"/>
            <a:ext cx="394924" cy="300084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789A8307-440F-419C-C3BB-A31CB35E9AB4}"/>
              </a:ext>
            </a:extLst>
          </p:cNvPr>
          <p:cNvSpPr/>
          <p:nvPr/>
        </p:nvSpPr>
        <p:spPr>
          <a:xfrm>
            <a:off x="5988369" y="6245822"/>
            <a:ext cx="2313732" cy="342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右侧大灯</a:t>
            </a:r>
            <a:r>
              <a:rPr lang="en-US" altLang="zh-CN" dirty="0"/>
              <a:t>FLR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72165483-5740-1EE1-07F1-FFB1C2300426}"/>
              </a:ext>
            </a:extLst>
          </p:cNvPr>
          <p:cNvSpPr/>
          <p:nvPr/>
        </p:nvSpPr>
        <p:spPr>
          <a:xfrm>
            <a:off x="4658199" y="5655077"/>
            <a:ext cx="286663" cy="9084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右侧大灯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A4096201-FB31-C9C6-9BE7-86B7BB3FCB86}"/>
              </a:ext>
            </a:extLst>
          </p:cNvPr>
          <p:cNvSpPr/>
          <p:nvPr/>
        </p:nvSpPr>
        <p:spPr>
          <a:xfrm>
            <a:off x="5036010" y="5301449"/>
            <a:ext cx="912029" cy="12769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LF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00BE76E3-1E8F-2EF1-4509-12B3B73EF327}"/>
              </a:ext>
            </a:extLst>
          </p:cNvPr>
          <p:cNvSpPr/>
          <p:nvPr/>
        </p:nvSpPr>
        <p:spPr>
          <a:xfrm>
            <a:off x="8745985" y="4882718"/>
            <a:ext cx="495670" cy="15624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外护板右侧</a:t>
            </a:r>
            <a:r>
              <a:rPr lang="en-US" altLang="zh-CN" sz="1400" dirty="0"/>
              <a:t>DPR</a:t>
            </a:r>
            <a:endParaRPr lang="en-US" sz="14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F58B31D4-AC32-127B-F899-CE63EC4B6757}"/>
              </a:ext>
            </a:extLst>
          </p:cNvPr>
          <p:cNvSpPr/>
          <p:nvPr/>
        </p:nvSpPr>
        <p:spPr>
          <a:xfrm>
            <a:off x="9759518" y="5743852"/>
            <a:ext cx="2278602" cy="8271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外护板右侧</a:t>
            </a:r>
            <a:r>
              <a:rPr lang="en-US" altLang="zh-CN" dirty="0"/>
              <a:t>DPR</a:t>
            </a:r>
            <a:endParaRPr lang="en-US" dirty="0"/>
          </a:p>
        </p:txBody>
      </p:sp>
      <p:pic>
        <p:nvPicPr>
          <p:cNvPr id="127" name="Graphic 126" descr="Confused person with solid fill">
            <a:extLst>
              <a:ext uri="{FF2B5EF4-FFF2-40B4-BE49-F238E27FC236}">
                <a16:creationId xmlns="" xmlns:a16="http://schemas.microsoft.com/office/drawing/2014/main" id="{F0533017-667D-1659-63F2-FFB1FA1CF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9941" y="5127665"/>
            <a:ext cx="394924" cy="300084"/>
          </a:xfrm>
          <a:prstGeom prst="rect">
            <a:avLst/>
          </a:prstGeom>
        </p:spPr>
      </p:pic>
      <p:pic>
        <p:nvPicPr>
          <p:cNvPr id="128" name="Graphic 127" descr="Confused person with solid fill">
            <a:extLst>
              <a:ext uri="{FF2B5EF4-FFF2-40B4-BE49-F238E27FC236}">
                <a16:creationId xmlns="" xmlns:a16="http://schemas.microsoft.com/office/drawing/2014/main" id="{BDD546D9-1406-9538-7EC2-470E8E90F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3684" y="5945891"/>
            <a:ext cx="394924" cy="300084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D1B8DC25-537E-9AA6-1009-333C22E4642E}"/>
              </a:ext>
            </a:extLst>
          </p:cNvPr>
          <p:cNvSpPr/>
          <p:nvPr/>
        </p:nvSpPr>
        <p:spPr>
          <a:xfrm>
            <a:off x="2188727" y="6090082"/>
            <a:ext cx="740903" cy="4971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碳罐</a:t>
            </a:r>
            <a:r>
              <a:rPr lang="en-US" altLang="zh-CN" dirty="0"/>
              <a:t>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fea2623-af8f-4fb8-b1cf-b63cc8e496aa}" enabled="1" method="Standard" siteId="{81fa766e-a349-4867-8bf4-ab35e250a0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613</Words>
  <Application>Microsoft Office PowerPoint</Application>
  <PresentationFormat>宽屏</PresentationFormat>
  <Paragraphs>207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Volvo Novum Light</vt:lpstr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Xudong (Noodles)</dc:creator>
  <cp:lastModifiedBy>zhj</cp:lastModifiedBy>
  <cp:revision>43</cp:revision>
  <cp:lastPrinted>2023-12-02T05:48:37Z</cp:lastPrinted>
  <dcterms:created xsi:type="dcterms:W3CDTF">2022-11-08T04:17:51Z</dcterms:created>
  <dcterms:modified xsi:type="dcterms:W3CDTF">2023-12-10T11:45:39Z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etDate">
    <vt:lpwstr>2022-11-08T04:17:51Z</vt:lpwstr>
  </property>
  <property fmtid="{D5CDD505-2E9C-101B-9397-08002B2CF9AE}" pid="4" name="MSIP_Label_7fea2623-af8f-4fb8-b1cf-b63cc8e496aa_Method">
    <vt:lpwstr>Standard</vt:lpwstr>
  </property>
  <property fmtid="{D5CDD505-2E9C-101B-9397-08002B2CF9AE}" pid="5" name="MSIP_Label_7fea2623-af8f-4fb8-b1cf-b63cc8e496aa_Name">
    <vt:lpwstr>Internal</vt:lpwstr>
  </property>
  <property fmtid="{D5CDD505-2E9C-101B-9397-08002B2CF9AE}" pid="6" name="MSIP_Label_7fea2623-af8f-4fb8-b1cf-b63cc8e496aa_SiteId">
    <vt:lpwstr>81fa766e-a349-4867-8bf4-ab35e250a08f</vt:lpwstr>
  </property>
  <property fmtid="{D5CDD505-2E9C-101B-9397-08002B2CF9AE}" pid="7" name="MSIP_Label_7fea2623-af8f-4fb8-b1cf-b63cc8e496aa_ActionId">
    <vt:lpwstr>e0df1696-19f3-4435-bf61-da942d3d2b47</vt:lpwstr>
  </property>
  <property fmtid="{D5CDD505-2E9C-101B-9397-08002B2CF9AE}" pid="8" name="MSIP_Label_7fea2623-af8f-4fb8-b1cf-b63cc8e496aa_ContentBits">
    <vt:lpwstr>0</vt:lpwstr>
  </property>
</Properties>
</file>