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4025" y="6330731"/>
            <a:ext cx="2143125" cy="419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1375" y="1837435"/>
            <a:ext cx="7969250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4160" y="1818636"/>
            <a:ext cx="9784715" cy="366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30915" y="6428920"/>
            <a:ext cx="1682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UnDotum"/>
                <a:cs typeface="UnDotum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041525" marR="5080" indent="-2028825">
              <a:lnSpc>
                <a:spcPts val="5810"/>
              </a:lnSpc>
              <a:spcBef>
                <a:spcPts val="850"/>
              </a:spcBef>
            </a:pPr>
            <a:r>
              <a:rPr spc="-755" dirty="0"/>
              <a:t>공장 </a:t>
            </a:r>
            <a:r>
              <a:rPr spc="-760" dirty="0"/>
              <a:t>내 </a:t>
            </a:r>
            <a:r>
              <a:rPr spc="-755" dirty="0"/>
              <a:t>철강 제품의 결로 발생  예측 모형</a:t>
            </a:r>
            <a:r>
              <a:rPr spc="-655" dirty="0"/>
              <a:t> </a:t>
            </a:r>
            <a:r>
              <a:rPr spc="-755" dirty="0"/>
              <a:t>개발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40077" y="4138676"/>
            <a:ext cx="2348230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110" dirty="0">
                <a:latin typeface="WenQuanYi Micro Hei"/>
                <a:cs typeface="WenQuanYi Micro Hei"/>
              </a:rPr>
              <a:t>20151039</a:t>
            </a:r>
            <a:r>
              <a:rPr sz="2400" spc="-90" dirty="0">
                <a:latin typeface="WenQuanYi Micro Hei"/>
                <a:cs typeface="WenQuanYi Micro Hei"/>
              </a:rPr>
              <a:t> </a:t>
            </a:r>
            <a:r>
              <a:rPr sz="2400" spc="-345" dirty="0">
                <a:latin typeface="WenQuanYi Micro Hei"/>
                <a:cs typeface="WenQuanYi Micro Hei"/>
              </a:rPr>
              <a:t>임연수</a:t>
            </a:r>
            <a:endParaRPr sz="240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10" dirty="0">
                <a:latin typeface="WenQuanYi Micro Hei"/>
                <a:cs typeface="WenQuanYi Micro Hei"/>
              </a:rPr>
              <a:t>20150364</a:t>
            </a:r>
            <a:r>
              <a:rPr sz="2400" spc="-90" dirty="0">
                <a:latin typeface="WenQuanYi Micro Hei"/>
                <a:cs typeface="WenQuanYi Micro Hei"/>
              </a:rPr>
              <a:t> </a:t>
            </a:r>
            <a:r>
              <a:rPr sz="2400" spc="-345" dirty="0">
                <a:latin typeface="WenQuanYi Micro Hei"/>
                <a:cs typeface="WenQuanYi Micro Hei"/>
              </a:rPr>
              <a:t>김태성</a:t>
            </a:r>
            <a:endParaRPr sz="240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10" dirty="0">
                <a:latin typeface="WenQuanYi Micro Hei"/>
                <a:cs typeface="WenQuanYi Micro Hei"/>
              </a:rPr>
              <a:t>20161184</a:t>
            </a:r>
            <a:r>
              <a:rPr sz="2400" spc="-90" dirty="0">
                <a:latin typeface="WenQuanYi Micro Hei"/>
                <a:cs typeface="WenQuanYi Micro Hei"/>
              </a:rPr>
              <a:t> </a:t>
            </a:r>
            <a:r>
              <a:rPr sz="2400" spc="-345" dirty="0">
                <a:latin typeface="WenQuanYi Micro Hei"/>
                <a:cs typeface="WenQuanYi Micro Hei"/>
              </a:rPr>
              <a:t>지규빈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235" y="2619805"/>
            <a:ext cx="4611370" cy="1340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600" spc="30" dirty="0">
                <a:latin typeface="Carlito"/>
                <a:cs typeface="Carlito"/>
              </a:rPr>
              <a:t>Thank</a:t>
            </a:r>
            <a:r>
              <a:rPr sz="8600" spc="-20" dirty="0">
                <a:latin typeface="Carlito"/>
                <a:cs typeface="Carlito"/>
              </a:rPr>
              <a:t> </a:t>
            </a:r>
            <a:r>
              <a:rPr sz="8600" spc="-195" dirty="0">
                <a:latin typeface="Carlito"/>
                <a:cs typeface="Carlito"/>
              </a:rPr>
              <a:t>You</a:t>
            </a:r>
            <a:endParaRPr sz="8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87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20" dirty="0">
                <a:latin typeface="WenQuanYi Micro Hei"/>
                <a:cs typeface="WenQuanYi Micro Hei"/>
              </a:rPr>
              <a:t>목차</a:t>
            </a:r>
            <a:endParaRPr sz="44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70088" y="1759202"/>
            <a:ext cx="1027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WenQuanYi Micro Hei"/>
                <a:cs typeface="WenQuanYi Micro Hei"/>
              </a:rPr>
              <a:t>1.</a:t>
            </a:r>
            <a:r>
              <a:rPr sz="2800" spc="-105" dirty="0">
                <a:latin typeface="WenQuanYi Micro Hei"/>
                <a:cs typeface="WenQuanYi Micro Hei"/>
              </a:rPr>
              <a:t> </a:t>
            </a:r>
            <a:r>
              <a:rPr sz="2800" spc="-395" dirty="0">
                <a:latin typeface="WenQuanYi Micro Hei"/>
                <a:cs typeface="WenQuanYi Micro Hei"/>
              </a:rPr>
              <a:t>개요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0088" y="3283203"/>
            <a:ext cx="2035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WenQuanYi Micro Hei"/>
                <a:cs typeface="WenQuanYi Micro Hei"/>
              </a:rPr>
              <a:t>2. </a:t>
            </a:r>
            <a:r>
              <a:rPr sz="2800" spc="-395" dirty="0">
                <a:latin typeface="WenQuanYi Micro Hei"/>
                <a:cs typeface="WenQuanYi Micro Hei"/>
              </a:rPr>
              <a:t>데이터</a:t>
            </a:r>
            <a:r>
              <a:rPr sz="2800" spc="-160" dirty="0">
                <a:latin typeface="WenQuanYi Micro Hei"/>
                <a:cs typeface="WenQuanYi Micro Hei"/>
              </a:rPr>
              <a:t> </a:t>
            </a:r>
            <a:r>
              <a:rPr sz="2800" spc="-395" dirty="0">
                <a:latin typeface="WenQuanYi Micro Hei"/>
                <a:cs typeface="WenQuanYi Micro Hei"/>
              </a:rPr>
              <a:t>소개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0088" y="4819394"/>
            <a:ext cx="1027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latin typeface="WenQuanYi Micro Hei"/>
                <a:cs typeface="WenQuanYi Micro Hei"/>
              </a:rPr>
              <a:t>3.</a:t>
            </a:r>
            <a:r>
              <a:rPr sz="2800" spc="-105" dirty="0">
                <a:latin typeface="WenQuanYi Micro Hei"/>
                <a:cs typeface="WenQuanYi Micro Hei"/>
              </a:rPr>
              <a:t> </a:t>
            </a:r>
            <a:r>
              <a:rPr sz="2800" spc="-395" dirty="0">
                <a:latin typeface="WenQuanYi Micro Hei"/>
                <a:cs typeface="WenQuanYi Micro Hei"/>
              </a:rPr>
              <a:t>일정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598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latin typeface="WenQuanYi Micro Hei"/>
                <a:cs typeface="WenQuanYi Micro Hei"/>
              </a:rPr>
              <a:t>1.</a:t>
            </a:r>
            <a:r>
              <a:rPr sz="4400" spc="-135" dirty="0">
                <a:latin typeface="WenQuanYi Micro Hei"/>
                <a:cs typeface="WenQuanYi Micro Hei"/>
              </a:rPr>
              <a:t> </a:t>
            </a:r>
            <a:r>
              <a:rPr sz="4400" spc="-620" dirty="0">
                <a:latin typeface="WenQuanYi Micro Hei"/>
                <a:cs typeface="WenQuanYi Micro Hei"/>
              </a:rPr>
              <a:t>개요</a:t>
            </a:r>
            <a:endParaRPr sz="440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48868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주제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-"/>
              <a:tabLst>
                <a:tab pos="698500" algn="l"/>
              </a:tabLst>
            </a:pPr>
            <a:r>
              <a:rPr sz="2400" spc="-340" dirty="0">
                <a:latin typeface="WenQuanYi Micro Hei"/>
                <a:cs typeface="WenQuanYi Micro Hei"/>
              </a:rPr>
              <a:t>공장 내 철강 제품의 결로 발생 예측 모형을</a:t>
            </a:r>
            <a:r>
              <a:rPr sz="2400" spc="-114" dirty="0">
                <a:latin typeface="WenQuanYi Micro Hei"/>
                <a:cs typeface="WenQuanYi Micro Hei"/>
              </a:rPr>
              <a:t> </a:t>
            </a:r>
            <a:r>
              <a:rPr sz="2400" spc="-340" dirty="0">
                <a:latin typeface="WenQuanYi Micro Hei"/>
                <a:cs typeface="WenQuanYi Micro Hei"/>
              </a:rPr>
              <a:t>개발함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enQuanYi Micro Hei"/>
              <a:buChar char="-"/>
            </a:pPr>
            <a:endParaRPr sz="22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배경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-"/>
              <a:tabLst>
                <a:tab pos="698500" algn="l"/>
              </a:tabLst>
            </a:pPr>
            <a:r>
              <a:rPr sz="2400" spc="-340" dirty="0">
                <a:latin typeface="WenQuanYi Micro Hei"/>
                <a:cs typeface="WenQuanYi Micro Hei"/>
              </a:rPr>
              <a:t>습한 공기가 각종 구조물 및 제품 표면에 결로 현상을</a:t>
            </a:r>
            <a:r>
              <a:rPr sz="2400" spc="-105" dirty="0">
                <a:latin typeface="WenQuanYi Micro Hei"/>
                <a:cs typeface="WenQuanYi Micro Hei"/>
              </a:rPr>
              <a:t> </a:t>
            </a:r>
            <a:r>
              <a:rPr sz="2400" spc="-345" dirty="0">
                <a:latin typeface="WenQuanYi Micro Hei"/>
                <a:cs typeface="WenQuanYi Micro Hei"/>
              </a:rPr>
              <a:t>일으킴</a:t>
            </a:r>
            <a:endParaRPr sz="24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-"/>
              <a:tabLst>
                <a:tab pos="698500" algn="l"/>
              </a:tabLst>
            </a:pPr>
            <a:r>
              <a:rPr sz="2400" spc="-340" dirty="0">
                <a:latin typeface="WenQuanYi Micro Hei"/>
                <a:cs typeface="WenQuanYi Micro Hei"/>
              </a:rPr>
              <a:t>제품 오염 및 안전과 품질 문제가 생기게</a:t>
            </a:r>
            <a:r>
              <a:rPr sz="2400" spc="-150" dirty="0">
                <a:latin typeface="WenQuanYi Micro Hei"/>
                <a:cs typeface="WenQuanYi Micro Hei"/>
              </a:rPr>
              <a:t> </a:t>
            </a:r>
            <a:r>
              <a:rPr sz="2400" spc="-340" dirty="0">
                <a:latin typeface="WenQuanYi Micro Hei"/>
                <a:cs typeface="WenQuanYi Micro Hei"/>
              </a:rPr>
              <a:t>됨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enQuanYi Micro Hei"/>
              <a:buChar char="-"/>
            </a:pPr>
            <a:endParaRPr sz="22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목적</a:t>
            </a:r>
            <a:endParaRPr sz="2800">
              <a:latin typeface="WenQuanYi Micro Hei"/>
              <a:cs typeface="WenQuanYi Micro He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-"/>
              <a:tabLst>
                <a:tab pos="698500" algn="l"/>
              </a:tabLst>
            </a:pPr>
            <a:r>
              <a:rPr sz="2400" spc="-340" dirty="0">
                <a:latin typeface="WenQuanYi Micro Hei"/>
                <a:cs typeface="WenQuanYi Micro Hei"/>
              </a:rPr>
              <a:t>철강 제품의 결로 발생을 </a:t>
            </a:r>
            <a:r>
              <a:rPr sz="2400" spc="-95" dirty="0">
                <a:latin typeface="WenQuanYi Micro Hei"/>
                <a:cs typeface="WenQuanYi Micro Hei"/>
              </a:rPr>
              <a:t>24시간, </a:t>
            </a:r>
            <a:r>
              <a:rPr sz="2400" spc="-114" dirty="0">
                <a:latin typeface="WenQuanYi Micro Hei"/>
                <a:cs typeface="WenQuanYi Micro Hei"/>
              </a:rPr>
              <a:t>48시간 </a:t>
            </a:r>
            <a:r>
              <a:rPr sz="2400" spc="-340" dirty="0">
                <a:latin typeface="WenQuanYi Micro Hei"/>
                <a:cs typeface="WenQuanYi Micro Hei"/>
              </a:rPr>
              <a:t>전에 예측 함으로써</a:t>
            </a:r>
            <a:r>
              <a:rPr sz="2400" spc="-315" dirty="0">
                <a:latin typeface="WenQuanYi Micro Hei"/>
                <a:cs typeface="WenQuanYi Micro Hei"/>
              </a:rPr>
              <a:t> </a:t>
            </a:r>
            <a:r>
              <a:rPr sz="2400" spc="-345" dirty="0">
                <a:latin typeface="WenQuanYi Micro Hei"/>
                <a:cs typeface="WenQuanYi Micro Hei"/>
              </a:rPr>
              <a:t>예방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181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latin typeface="WenQuanYi Micro Hei"/>
                <a:cs typeface="WenQuanYi Micro Hei"/>
              </a:rPr>
              <a:t>2. </a:t>
            </a:r>
            <a:r>
              <a:rPr sz="4400" spc="-620" dirty="0">
                <a:latin typeface="WenQuanYi Micro Hei"/>
                <a:cs typeface="WenQuanYi Micro Hei"/>
              </a:rPr>
              <a:t>데이터</a:t>
            </a:r>
            <a:r>
              <a:rPr sz="4400" spc="-225" dirty="0">
                <a:latin typeface="WenQuanYi Micro Hei"/>
                <a:cs typeface="WenQuanYi Micro Hei"/>
              </a:rPr>
              <a:t> </a:t>
            </a:r>
            <a:r>
              <a:rPr sz="4400" spc="-620" dirty="0">
                <a:latin typeface="WenQuanYi Micro Hei"/>
                <a:cs typeface="WenQuanYi Micro Hei"/>
              </a:rPr>
              <a:t>소개</a:t>
            </a:r>
            <a:endParaRPr sz="440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8912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현대제철 결로 발생</a:t>
            </a:r>
            <a:r>
              <a:rPr sz="2800" spc="-345" dirty="0">
                <a:latin typeface="WenQuanYi Micro Hei"/>
                <a:cs typeface="WenQuanYi Micro Hei"/>
              </a:rPr>
              <a:t> </a:t>
            </a:r>
            <a:r>
              <a:rPr sz="2800" spc="-395" dirty="0">
                <a:latin typeface="WenQuanYi Micro Hei"/>
                <a:cs typeface="WenQuanYi Micro Hei"/>
              </a:rPr>
              <a:t>데이터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4210" y="2317809"/>
            <a:ext cx="10169673" cy="3661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2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latin typeface="WenQuanYi Micro Hei"/>
                <a:cs typeface="WenQuanYi Micro Hei"/>
              </a:rPr>
              <a:t>2. </a:t>
            </a:r>
            <a:r>
              <a:rPr sz="4400" spc="-620" dirty="0">
                <a:latin typeface="WenQuanYi Micro Hei"/>
                <a:cs typeface="WenQuanYi Micro Hei"/>
              </a:rPr>
              <a:t>데이터 소개</a:t>
            </a:r>
            <a:r>
              <a:rPr sz="4400" spc="-155" dirty="0">
                <a:latin typeface="WenQuanYi Micro Hei"/>
                <a:cs typeface="WenQuanYi Micro Hei"/>
              </a:rPr>
              <a:t> </a:t>
            </a:r>
            <a:r>
              <a:rPr sz="4400" spc="-285" dirty="0">
                <a:latin typeface="WenQuanYi Micro Hei"/>
                <a:cs typeface="WenQuanYi Micro Hei"/>
              </a:rPr>
              <a:t>(계속)</a:t>
            </a:r>
            <a:endParaRPr sz="440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95778"/>
            <a:ext cx="37312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기상청 </a:t>
            </a:r>
            <a:r>
              <a:rPr sz="2800" spc="-395" dirty="0" err="1">
                <a:latin typeface="WenQuanYi Micro Hei"/>
                <a:cs typeface="WenQuanYi Micro Hei"/>
              </a:rPr>
              <a:t>날씨</a:t>
            </a:r>
            <a:r>
              <a:rPr sz="2800" spc="-390" dirty="0">
                <a:latin typeface="WenQuanYi Micro Hei"/>
                <a:cs typeface="WenQuanYi Micro Hei"/>
              </a:rPr>
              <a:t> </a:t>
            </a:r>
            <a:r>
              <a:rPr sz="2800" spc="-395" dirty="0" err="1">
                <a:latin typeface="WenQuanYi Micro Hei"/>
                <a:cs typeface="WenQuanYi Micro Hei"/>
              </a:rPr>
              <a:t>데이터</a:t>
            </a:r>
            <a:r>
              <a:rPr lang="en-US" altLang="ko-KR" sz="2800" spc="-395" dirty="0">
                <a:latin typeface="WenQuanYi Micro Hei"/>
                <a:cs typeface="WenQuanYi Micro Hei"/>
              </a:rPr>
              <a:t>  (</a:t>
            </a:r>
            <a:r>
              <a:rPr lang="ko-KR" altLang="en-US" sz="2800" spc="-395" dirty="0">
                <a:latin typeface="WenQuanYi Micro Hei"/>
                <a:cs typeface="WenQuanYi Micro Hei"/>
              </a:rPr>
              <a:t>권장</a:t>
            </a:r>
            <a:r>
              <a:rPr lang="en-US" altLang="ko-KR" sz="2800" spc="-395" dirty="0">
                <a:latin typeface="WenQuanYi Micro Hei"/>
                <a:cs typeface="WenQuanYi Micro Hei"/>
              </a:rPr>
              <a:t>)</a:t>
            </a:r>
            <a:endParaRPr sz="2800" dirty="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901" y="2473617"/>
            <a:ext cx="10019398" cy="3630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2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latin typeface="WenQuanYi Micro Hei"/>
                <a:cs typeface="WenQuanYi Micro Hei"/>
              </a:rPr>
              <a:t>2. </a:t>
            </a:r>
            <a:r>
              <a:rPr sz="4400" spc="-620" dirty="0">
                <a:latin typeface="WenQuanYi Micro Hei"/>
                <a:cs typeface="WenQuanYi Micro Hei"/>
              </a:rPr>
              <a:t>데이터 소개</a:t>
            </a:r>
            <a:r>
              <a:rPr sz="4400" spc="-155" dirty="0">
                <a:latin typeface="WenQuanYi Micro Hei"/>
                <a:cs typeface="WenQuanYi Micro Hei"/>
              </a:rPr>
              <a:t> </a:t>
            </a:r>
            <a:r>
              <a:rPr sz="4400" spc="-285" dirty="0">
                <a:latin typeface="WenQuanYi Micro Hei"/>
                <a:cs typeface="WenQuanYi Micro Hei"/>
              </a:rPr>
              <a:t>(계속)</a:t>
            </a:r>
            <a:endParaRPr sz="4400" dirty="0">
              <a:latin typeface="WenQuanYi Micro Hei"/>
              <a:cs typeface="WenQuanYi Micro 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875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95" dirty="0">
                <a:latin typeface="WenQuanYi Micro Hei"/>
                <a:cs typeface="WenQuanYi Micro Hei"/>
              </a:rPr>
              <a:t>공공</a:t>
            </a:r>
            <a:r>
              <a:rPr sz="2800" spc="-100" dirty="0">
                <a:latin typeface="WenQuanYi Micro Hei"/>
                <a:cs typeface="WenQuanYi Micro Hei"/>
              </a:rPr>
              <a:t> </a:t>
            </a:r>
            <a:r>
              <a:rPr sz="2800" spc="-395" dirty="0">
                <a:latin typeface="WenQuanYi Micro Hei"/>
                <a:cs typeface="WenQuanYi Micro Hei"/>
              </a:rPr>
              <a:t>데이터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151" y="2414583"/>
            <a:ext cx="4552998" cy="3503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9578" y="2400912"/>
            <a:ext cx="4778190" cy="352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FA5922-5DBB-45F3-AD8F-E4AB94DD5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2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spc="55" dirty="0">
                <a:latin typeface="WenQuanYi Micro Hei"/>
                <a:cs typeface="WenQuanYi Micro Hei"/>
              </a:rPr>
              <a:t>3</a:t>
            </a:r>
            <a:r>
              <a:rPr sz="4400" spc="55" dirty="0">
                <a:latin typeface="WenQuanYi Micro Hei"/>
                <a:cs typeface="WenQuanYi Micro Hei"/>
              </a:rPr>
              <a:t>. </a:t>
            </a:r>
            <a:r>
              <a:rPr sz="4400" spc="-620" dirty="0" err="1">
                <a:latin typeface="WenQuanYi Micro Hei"/>
                <a:cs typeface="WenQuanYi Micro Hei"/>
              </a:rPr>
              <a:t>데이터</a:t>
            </a:r>
            <a:r>
              <a:rPr lang="en-US" altLang="ko-KR" sz="4400" spc="-620" dirty="0">
                <a:latin typeface="WenQuanYi Micro Hei"/>
                <a:cs typeface="WenQuanYi Micro Hei"/>
              </a:rPr>
              <a:t>  </a:t>
            </a:r>
            <a:r>
              <a:rPr lang="ko-KR" altLang="en-US" sz="4400" spc="-620" dirty="0" err="1">
                <a:latin typeface="WenQuanYi Micro Hei"/>
                <a:cs typeface="WenQuanYi Micro Hei"/>
              </a:rPr>
              <a:t>전처리</a:t>
            </a:r>
            <a:endParaRPr sz="4400" dirty="0">
              <a:latin typeface="WenQuanYi Micro Hei"/>
              <a:cs typeface="WenQuanYi Micro He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FBA37-A10D-4426-9BB0-7F819804F6BD}"/>
              </a:ext>
            </a:extLst>
          </p:cNvPr>
          <p:cNvSpPr txBox="1"/>
          <p:nvPr/>
        </p:nvSpPr>
        <p:spPr>
          <a:xfrm>
            <a:off x="916939" y="1905000"/>
            <a:ext cx="853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결로 현상 </a:t>
            </a:r>
            <a:r>
              <a:rPr lang="en-US" altLang="ko-KR" dirty="0"/>
              <a:t>: </a:t>
            </a:r>
            <a:r>
              <a:rPr lang="ko-KR" altLang="en-US" dirty="0"/>
              <a:t>내부의 수증기가 온도가 낮은 곳에 접촉하였을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온도저하에 의해 온도가 낮은 면에 수증기가 물방울로 변하는 현상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69F2C-903F-49F9-9A61-3E4B426FA9EC}"/>
              </a:ext>
            </a:extLst>
          </p:cNvPr>
          <p:cNvSpPr txBox="1"/>
          <p:nvPr/>
        </p:nvSpPr>
        <p:spPr>
          <a:xfrm>
            <a:off x="916939" y="2971800"/>
            <a:ext cx="853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중요한 데이터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철강 표면의 온도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공장 내부의 온도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공장 내부의 습도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EC246-B038-4DA0-AC09-3E8B6C2FDE9E}"/>
              </a:ext>
            </a:extLst>
          </p:cNvPr>
          <p:cNvSpPr txBox="1"/>
          <p:nvPr/>
        </p:nvSpPr>
        <p:spPr>
          <a:xfrm>
            <a:off x="932650" y="4306670"/>
            <a:ext cx="853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중요할 것 같은 데이터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계절에 따른 온도 변화 </a:t>
            </a:r>
            <a:r>
              <a:rPr lang="en-US" altLang="ko-KR" dirty="0"/>
              <a:t>( </a:t>
            </a:r>
            <a:r>
              <a:rPr lang="ko-KR" altLang="en-US" dirty="0"/>
              <a:t>여름 </a:t>
            </a:r>
            <a:r>
              <a:rPr lang="en-US" altLang="ko-KR" dirty="0"/>
              <a:t>: </a:t>
            </a:r>
            <a:r>
              <a:rPr lang="ko-KR" altLang="en-US" dirty="0"/>
              <a:t>외부 습도 高 </a:t>
            </a:r>
            <a:r>
              <a:rPr lang="en-US" altLang="ko-KR" dirty="0"/>
              <a:t>/ </a:t>
            </a:r>
            <a:r>
              <a:rPr lang="ko-KR" altLang="en-US" dirty="0"/>
              <a:t>겨울 </a:t>
            </a:r>
            <a:r>
              <a:rPr lang="en-US" altLang="ko-KR" dirty="0"/>
              <a:t>: </a:t>
            </a:r>
            <a:r>
              <a:rPr lang="ko-KR" altLang="en-US" dirty="0"/>
              <a:t>내부 습도 高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당일 대기온도 및 습도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철강의 이슬점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2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F3C5E6D-D794-457D-87D9-7E6901B19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2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spc="55" dirty="0">
                <a:latin typeface="WenQuanYi Micro Hei"/>
                <a:cs typeface="WenQuanYi Micro Hei"/>
              </a:rPr>
              <a:t>4</a:t>
            </a:r>
            <a:r>
              <a:rPr sz="4400" spc="55" dirty="0">
                <a:latin typeface="WenQuanYi Micro Hei"/>
                <a:cs typeface="WenQuanYi Micro Hei"/>
              </a:rPr>
              <a:t>. </a:t>
            </a:r>
            <a:r>
              <a:rPr lang="ko-KR" altLang="en-US" sz="4400" spc="55" dirty="0">
                <a:latin typeface="WenQuanYi Micro Hei"/>
                <a:cs typeface="WenQuanYi Micro Hei"/>
              </a:rPr>
              <a:t>정확도 계산</a:t>
            </a:r>
            <a:endParaRPr sz="4400" dirty="0">
              <a:latin typeface="WenQuanYi Micro Hei"/>
              <a:cs typeface="WenQuanYi Micro He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F57CC-BD47-4120-9A89-4F8EA349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600200"/>
            <a:ext cx="10817861" cy="1295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9647396-F2F3-4D0F-BF65-59935D0F5DAD}"/>
              </a:ext>
            </a:extLst>
          </p:cNvPr>
          <p:cNvSpPr/>
          <p:nvPr/>
        </p:nvSpPr>
        <p:spPr>
          <a:xfrm>
            <a:off x="880803" y="3188716"/>
            <a:ext cx="6681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• X24H_COND_LOC 24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시간 후 결로 발생 여부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예측값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• X48H_COND_LOC 48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시간 후 결로 발생 여부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예측값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• X24H_COND_LOC_PROB 24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시간 후 결로 발생 예측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확률값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• X48H_COND_LOC_PROB 48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시간 후 결로 발생 예측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확률값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65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598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400" spc="55" dirty="0">
                <a:latin typeface="WenQuanYi Micro Hei"/>
                <a:cs typeface="WenQuanYi Micro Hei"/>
              </a:rPr>
              <a:t>5</a:t>
            </a:r>
            <a:r>
              <a:rPr sz="4400" spc="55" dirty="0">
                <a:latin typeface="WenQuanYi Micro Hei"/>
                <a:cs typeface="WenQuanYi Micro Hei"/>
              </a:rPr>
              <a:t>.</a:t>
            </a:r>
            <a:r>
              <a:rPr sz="4400" spc="-135" dirty="0">
                <a:latin typeface="WenQuanYi Micro Hei"/>
                <a:cs typeface="WenQuanYi Micro Hei"/>
              </a:rPr>
              <a:t> </a:t>
            </a:r>
            <a:r>
              <a:rPr sz="4400" spc="-620" dirty="0">
                <a:latin typeface="WenQuanYi Micro Hei"/>
                <a:cs typeface="WenQuanYi Micro Hei"/>
              </a:rPr>
              <a:t>일정</a:t>
            </a:r>
            <a:endParaRPr sz="4400" dirty="0">
              <a:latin typeface="WenQuanYi Micro Hei"/>
              <a:cs typeface="WenQuanYi Micro 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34160" y="1818636"/>
          <a:ext cx="9784080" cy="366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739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340" dirty="0">
                          <a:solidFill>
                            <a:srgbClr val="FFFFFF"/>
                          </a:solidFill>
                          <a:latin typeface="WenQuanYi Micro Hei"/>
                          <a:cs typeface="WenQuanYi Micro Hei"/>
                        </a:rPr>
                        <a:t>주</a:t>
                      </a:r>
                      <a:r>
                        <a:rPr sz="2400" spc="-325" dirty="0">
                          <a:solidFill>
                            <a:srgbClr val="FFFFFF"/>
                          </a:solidFill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2400" spc="-340" dirty="0">
                          <a:solidFill>
                            <a:srgbClr val="FFFFFF"/>
                          </a:solidFill>
                          <a:latin typeface="WenQuanYi Micro Hei"/>
                          <a:cs typeface="WenQuanYi Micro Hei"/>
                        </a:rPr>
                        <a:t>차</a:t>
                      </a:r>
                      <a:endParaRPr sz="24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5303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  <a:tabLst>
                          <a:tab pos="871219" algn="l"/>
                        </a:tabLst>
                      </a:pPr>
                      <a:r>
                        <a:rPr sz="2400" spc="-340" dirty="0">
                          <a:solidFill>
                            <a:srgbClr val="FFFFFF"/>
                          </a:solidFill>
                          <a:latin typeface="WenQuanYi Micro Hei"/>
                          <a:cs typeface="WenQuanYi Micro Hei"/>
                        </a:rPr>
                        <a:t>목	표</a:t>
                      </a:r>
                      <a:endParaRPr sz="24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242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145" dirty="0">
                          <a:latin typeface="WenQuanYi Micro Hei"/>
                          <a:cs typeface="WenQuanYi Micro Hei"/>
                        </a:rPr>
                        <a:t>1주차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779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  <a:tabLst>
                          <a:tab pos="285115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프로젝트 주제 </a:t>
                      </a:r>
                      <a:r>
                        <a:rPr sz="1800" spc="-160" dirty="0">
                          <a:latin typeface="WenQuanYi Micro Hei"/>
                          <a:cs typeface="WenQuanYi Micro Hei"/>
                        </a:rPr>
                        <a:t>선정/ </a:t>
                      </a:r>
                      <a:r>
                        <a:rPr sz="1800" spc="-195" dirty="0">
                          <a:latin typeface="WenQuanYi Micro Hei"/>
                          <a:cs typeface="WenQuanYi Micro Hei"/>
                        </a:rPr>
                        <a:t>팀선정,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팀별 주제 확인 및 개별 미팅 시간</a:t>
                      </a:r>
                      <a:r>
                        <a:rPr sz="1800" spc="-12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설정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779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229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145" dirty="0">
                          <a:latin typeface="WenQuanYi Micro Hei"/>
                          <a:cs typeface="WenQuanYi Micro Hei"/>
                        </a:rPr>
                        <a:t>2주차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843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  <a:tabLst>
                          <a:tab pos="285115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주제 </a:t>
                      </a:r>
                      <a:r>
                        <a:rPr sz="1800" spc="-175" dirty="0">
                          <a:latin typeface="WenQuanYi Micro Hei"/>
                          <a:cs typeface="WenQuanYi Micro Hei"/>
                        </a:rPr>
                        <a:t>확정,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팀별 데이터 전처리 및 활용 알고리즘</a:t>
                      </a:r>
                      <a:r>
                        <a:rPr sz="1800" spc="-25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선정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237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800" spc="-145" dirty="0">
                          <a:latin typeface="WenQuanYi Micro Hei"/>
                          <a:cs typeface="WenQuanYi Micro Hei"/>
                        </a:rPr>
                        <a:t>3주차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652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  <a:tabLst>
                          <a:tab pos="285115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데이터 전처리의 문제점 공유 및 비교 알고리즘</a:t>
                      </a:r>
                      <a:r>
                        <a:rPr sz="1800" spc="-105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재선정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246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145" dirty="0">
                          <a:latin typeface="WenQuanYi Micro Hei"/>
                          <a:cs typeface="WenQuanYi Micro Hei"/>
                        </a:rPr>
                        <a:t>4주차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716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285115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다양한 조합에서의 실험 및 결론</a:t>
                      </a:r>
                      <a:r>
                        <a:rPr sz="1800" spc="-15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도출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3716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145" dirty="0">
                          <a:latin typeface="WenQuanYi Micro Hei"/>
                          <a:cs typeface="WenQuanYi Micro Hei"/>
                        </a:rPr>
                        <a:t>5주차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17145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  <a:spcBef>
                          <a:spcPts val="270"/>
                        </a:spcBef>
                        <a:tabLst>
                          <a:tab pos="285115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최종발표 자료 준비 </a:t>
                      </a:r>
                      <a:r>
                        <a:rPr sz="1800" spc="25" dirty="0">
                          <a:latin typeface="WenQuanYi Micro Hei"/>
                          <a:cs typeface="WenQuanYi Micro Hei"/>
                        </a:rPr>
                        <a:t>/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보고서</a:t>
                      </a:r>
                      <a:r>
                        <a:rPr sz="1800" spc="-22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작성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  <a:p>
                      <a:pPr algn="ctr">
                        <a:lnSpc>
                          <a:spcPts val="2125"/>
                        </a:lnSpc>
                        <a:tabLst>
                          <a:tab pos="285750" algn="l"/>
                        </a:tabLst>
                      </a:pPr>
                      <a:r>
                        <a:rPr sz="1800" spc="160" dirty="0">
                          <a:latin typeface="WenQuanYi Micro Hei"/>
                          <a:cs typeface="WenQuanYi Micro Hei"/>
                        </a:rPr>
                        <a:t>-	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최종 </a:t>
                      </a:r>
                      <a:r>
                        <a:rPr sz="1800" spc="-220" dirty="0">
                          <a:latin typeface="WenQuanYi Micro Hei"/>
                          <a:cs typeface="WenQuanYi Micro Hei"/>
                        </a:rPr>
                        <a:t>발표(동영상으로 </a:t>
                      </a:r>
                      <a:r>
                        <a:rPr sz="1800" spc="-254" dirty="0">
                          <a:latin typeface="WenQuanYi Micro Hei"/>
                          <a:cs typeface="WenQuanYi Micro Hei"/>
                        </a:rPr>
                        <a:t>제작 </a:t>
                      </a:r>
                      <a:r>
                        <a:rPr sz="1800" spc="10" dirty="0">
                          <a:latin typeface="WenQuanYi Micro Hei"/>
                          <a:cs typeface="WenQuanYi Micro Hei"/>
                        </a:rPr>
                        <a:t>with </a:t>
                      </a:r>
                      <a:r>
                        <a:rPr sz="1800" spc="35" dirty="0">
                          <a:latin typeface="WenQuanYi Micro Hei"/>
                          <a:cs typeface="WenQuanYi Micro Hei"/>
                        </a:rPr>
                        <a:t>PPT, </a:t>
                      </a:r>
                      <a:r>
                        <a:rPr sz="1800" spc="-30" dirty="0">
                          <a:latin typeface="WenQuanYi Micro Hei"/>
                          <a:cs typeface="WenQuanYi Micro Hei"/>
                        </a:rPr>
                        <a:t>15분 </a:t>
                      </a:r>
                      <a:r>
                        <a:rPr sz="1800" spc="85" dirty="0">
                          <a:latin typeface="WenQuanYi Micro Hei"/>
                          <a:cs typeface="WenQuanYi Micro Hei"/>
                        </a:rPr>
                        <a:t>~</a:t>
                      </a:r>
                      <a:r>
                        <a:rPr sz="1800" spc="-110" dirty="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sz="1800" spc="-20" dirty="0">
                          <a:latin typeface="WenQuanYi Micro Hei"/>
                          <a:cs typeface="WenQuanYi Micro Hei"/>
                        </a:rPr>
                        <a:t>20분)</a:t>
                      </a:r>
                      <a:endParaRPr sz="1800">
                        <a:latin typeface="WenQuanYi Micro Hei"/>
                        <a:cs typeface="WenQuanYi Micro He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343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Carlito</vt:lpstr>
      <vt:lpstr>UnDotum</vt:lpstr>
      <vt:lpstr>WenQuanYi Micro Hei</vt:lpstr>
      <vt:lpstr>NanumGothic</vt:lpstr>
      <vt:lpstr>Arial</vt:lpstr>
      <vt:lpstr>Calibri</vt:lpstr>
      <vt:lpstr>Office Theme</vt:lpstr>
      <vt:lpstr>공장 내 철강 제품의 결로 발생  예측 모형 개발</vt:lpstr>
      <vt:lpstr>목차</vt:lpstr>
      <vt:lpstr>1. 개요</vt:lpstr>
      <vt:lpstr>2. 데이터 소개</vt:lpstr>
      <vt:lpstr>2. 데이터 소개 (계속)</vt:lpstr>
      <vt:lpstr>2. 데이터 소개 (계속)</vt:lpstr>
      <vt:lpstr>3. 데이터  전처리</vt:lpstr>
      <vt:lpstr>4. 정확도 계산</vt:lpstr>
      <vt:lpstr>5. 일정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공장 내 철강 제품의 결로 발생  예측 모형 개발</dc:title>
  <cp:lastModifiedBy>임 연수</cp:lastModifiedBy>
  <cp:revision>4</cp:revision>
  <dcterms:created xsi:type="dcterms:W3CDTF">2020-05-10T14:43:04Z</dcterms:created>
  <dcterms:modified xsi:type="dcterms:W3CDTF">2020-05-10T15:15:58Z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LastSaved">
    <vt:filetime>2020-05-10T00:00:00Z</vt:filetime>
  </property>
</Properties>
</file>