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530" r:id="rId2"/>
    <p:sldId id="585" r:id="rId3"/>
    <p:sldId id="529" r:id="rId4"/>
    <p:sldId id="593" r:id="rId5"/>
    <p:sldId id="608" r:id="rId6"/>
    <p:sldId id="607" r:id="rId7"/>
    <p:sldId id="609" r:id="rId8"/>
    <p:sldId id="588" r:id="rId9"/>
    <p:sldId id="595" r:id="rId10"/>
    <p:sldId id="611" r:id="rId11"/>
    <p:sldId id="610" r:id="rId12"/>
    <p:sldId id="612" r:id="rId13"/>
    <p:sldId id="613" r:id="rId14"/>
    <p:sldId id="614" r:id="rId15"/>
    <p:sldId id="616" r:id="rId16"/>
    <p:sldId id="615" r:id="rId17"/>
    <p:sldId id="589" r:id="rId18"/>
    <p:sldId id="535" r:id="rId19"/>
    <p:sldId id="617" r:id="rId20"/>
    <p:sldId id="618" r:id="rId21"/>
    <p:sldId id="619" r:id="rId22"/>
    <p:sldId id="590" r:id="rId23"/>
    <p:sldId id="606" r:id="rId24"/>
    <p:sldId id="620" r:id="rId25"/>
    <p:sldId id="621" r:id="rId26"/>
    <p:sldId id="622" r:id="rId27"/>
    <p:sldId id="623" r:id="rId28"/>
    <p:sldId id="624" r:id="rId29"/>
    <p:sldId id="604"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597F"/>
    <a:srgbClr val="1399EE"/>
    <a:srgbClr val="EFA613"/>
    <a:srgbClr val="AE79F0"/>
    <a:srgbClr val="05C1A8"/>
    <a:srgbClr val="B2B2B2"/>
    <a:srgbClr val="7397BB"/>
    <a:srgbClr val="6B84BB"/>
    <a:srgbClr val="11ADAF"/>
    <a:srgbClr val="0D8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1834" autoAdjust="0"/>
  </p:normalViewPr>
  <p:slideViewPr>
    <p:cSldViewPr>
      <p:cViewPr varScale="1">
        <p:scale>
          <a:sx n="102" d="100"/>
          <a:sy n="102" d="100"/>
        </p:scale>
        <p:origin x="552" y="102"/>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106" d="100"/>
          <a:sy n="106" d="100"/>
        </p:scale>
        <p:origin x="-3688"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t>8/8/2019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t>‹#›</a:t>
            </a:fld>
            <a:endParaRPr lang="en-US" dirty="0"/>
          </a:p>
        </p:txBody>
      </p:sp>
    </p:spTree>
    <p:extLst>
      <p:ext uri="{BB962C8B-B14F-4D97-AF65-F5344CB8AC3E}">
        <p14:creationId xmlns:p14="http://schemas.microsoft.com/office/powerpoint/2010/main" val="39705829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US" smtClean="0"/>
              <a:t>8/8/2019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US" smtClean="0"/>
              <a:t>‹#›</a:t>
            </a:fld>
            <a:endParaRPr lang="en-US"/>
          </a:p>
        </p:txBody>
      </p:sp>
    </p:spTree>
    <p:extLst>
      <p:ext uri="{BB962C8B-B14F-4D97-AF65-F5344CB8AC3E}">
        <p14:creationId xmlns:p14="http://schemas.microsoft.com/office/powerpoint/2010/main" val="27169834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p>
          <a:p>
            <a:endParaRPr lang="zh-CN" altLang="en-US" dirty="0"/>
          </a:p>
        </p:txBody>
      </p:sp>
      <p:sp>
        <p:nvSpPr>
          <p:cNvPr id="4" name="灯片编号占位符 3"/>
          <p:cNvSpPr>
            <a:spLocks noGrp="1"/>
          </p:cNvSpPr>
          <p:nvPr>
            <p:ph type="sldNum" sz="quarter" idx="10"/>
          </p:nvPr>
        </p:nvSpPr>
        <p:spPr/>
        <p:txBody>
          <a:bodyPr/>
          <a:lstStyle/>
          <a:p>
            <a:fld id="{FEA829E4-7B8F-48ED-BCF8-1C0A3C644052}" type="slidenum">
              <a:rPr lang="en-US" smtClean="0"/>
              <a:t>1</a:t>
            </a:fld>
            <a:endParaRPr lang="en-US"/>
          </a:p>
        </p:txBody>
      </p:sp>
    </p:spTree>
    <p:extLst>
      <p:ext uri="{BB962C8B-B14F-4D97-AF65-F5344CB8AC3E}">
        <p14:creationId xmlns:p14="http://schemas.microsoft.com/office/powerpoint/2010/main" val="426326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684213" y="1141413"/>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a:spcBef>
                <a:spcPct val="0"/>
              </a:spcBef>
            </a:pPr>
            <a:r>
              <a:rPr lang="zh-CN" altLang="en-US"/>
              <a:t>模板来自于 </a:t>
            </a:r>
            <a:r>
              <a:rPr lang="en-US"/>
              <a:t>http://meihua.docer.com/</a:t>
            </a:r>
            <a:endParaRPr lang="zh-CN" altLang="en-US"/>
          </a:p>
        </p:txBody>
      </p:sp>
      <p:sp>
        <p:nvSpPr>
          <p:cNvPr id="1331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a:fld id="{18C765C7-F05C-4732-9BB2-6BA685FD7E24}" type="slidenum">
              <a:rPr lang="zh-CN" altLang="en-US" sz="1200"/>
              <a:t>2</a:t>
            </a:fld>
            <a:endParaRPr lang="zh-CN" altLang="en-US" sz="1200"/>
          </a:p>
        </p:txBody>
      </p:sp>
    </p:spTree>
    <p:extLst>
      <p:ext uri="{BB962C8B-B14F-4D97-AF65-F5344CB8AC3E}">
        <p14:creationId xmlns:p14="http://schemas.microsoft.com/office/powerpoint/2010/main" val="355401447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p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Pie 4"/>
          <p:cNvSpPr/>
          <p:nvPr userDrawn="1"/>
        </p:nvSpPr>
        <p:spPr>
          <a:xfrm rot="5400000" flipH="1" flipV="1">
            <a:off x="-623887"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Pie 4"/>
          <p:cNvSpPr/>
          <p:nvPr userDrawn="1"/>
        </p:nvSpPr>
        <p:spPr>
          <a:xfrm rot="16200000" flipV="1">
            <a:off x="8520113"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14592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9" name="Text Placeholder 14"/>
          <p:cNvSpPr>
            <a:spLocks noGrp="1"/>
          </p:cNvSpPr>
          <p:nvPr>
            <p:ph type="body" sz="quarter" idx="34"/>
          </p:nvPr>
        </p:nvSpPr>
        <p:spPr>
          <a:xfrm>
            <a:off x="838200" y="1657350"/>
            <a:ext cx="2819400" cy="609600"/>
          </a:xfrm>
        </p:spPr>
        <p:txBody>
          <a:bodyPr>
            <a:normAutofit/>
          </a:bodyPr>
          <a:lstStyle>
            <a:lvl1pPr marL="0" indent="0">
              <a:buFontTx/>
              <a:buNone/>
              <a:defRPr sz="1050">
                <a:solidFill>
                  <a:srgbClr val="7F7F7F"/>
                </a:solidFill>
                <a:latin typeface="Calibri"/>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0" name="Text Placeholder 2"/>
          <p:cNvSpPr>
            <a:spLocks noGrp="1"/>
          </p:cNvSpPr>
          <p:nvPr>
            <p:ph type="body" sz="quarter" idx="35"/>
          </p:nvPr>
        </p:nvSpPr>
        <p:spPr>
          <a:xfrm>
            <a:off x="838200" y="25260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1" name="Text Placeholder 14"/>
          <p:cNvSpPr>
            <a:spLocks noGrp="1"/>
          </p:cNvSpPr>
          <p:nvPr>
            <p:ph type="body" sz="quarter" idx="36"/>
          </p:nvPr>
        </p:nvSpPr>
        <p:spPr>
          <a:xfrm>
            <a:off x="838200" y="2724150"/>
            <a:ext cx="2819400" cy="609600"/>
          </a:xfrm>
        </p:spPr>
        <p:txBody>
          <a:bodyPr>
            <a:normAutofit/>
          </a:bodyPr>
          <a:lstStyle>
            <a:lvl1pPr marL="0" indent="0">
              <a:buFontTx/>
              <a:buNone/>
              <a:defRPr sz="1050">
                <a:solidFill>
                  <a:srgbClr val="7F7F7F"/>
                </a:solidFill>
                <a:latin typeface="Calibri"/>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
          <p:cNvSpPr>
            <a:spLocks noGrp="1"/>
          </p:cNvSpPr>
          <p:nvPr>
            <p:ph type="body" sz="quarter" idx="37"/>
          </p:nvPr>
        </p:nvSpPr>
        <p:spPr>
          <a:xfrm>
            <a:off x="838200" y="35928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3" name="Text Placeholder 14"/>
          <p:cNvSpPr>
            <a:spLocks noGrp="1"/>
          </p:cNvSpPr>
          <p:nvPr>
            <p:ph type="body" sz="quarter" idx="38"/>
          </p:nvPr>
        </p:nvSpPr>
        <p:spPr>
          <a:xfrm>
            <a:off x="838200" y="3790950"/>
            <a:ext cx="2819400" cy="609600"/>
          </a:xfrm>
        </p:spPr>
        <p:txBody>
          <a:bodyPr>
            <a:normAutofit/>
          </a:bodyPr>
          <a:lstStyle>
            <a:lvl1pPr marL="0" indent="0">
              <a:buFontTx/>
              <a:buNone/>
              <a:defRPr sz="1050">
                <a:solidFill>
                  <a:srgbClr val="7F7F7F"/>
                </a:solidFill>
                <a:latin typeface="Calibri"/>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8"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0" name="Rectangle 9"/>
          <p:cNvSpPr/>
          <p:nvPr userDrawn="1"/>
        </p:nvSpPr>
        <p:spPr>
          <a:xfrm>
            <a:off x="0" y="228600"/>
            <a:ext cx="9144000" cy="2266950"/>
          </a:xfrm>
          <a:prstGeom prst="rect">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a:endParaRPr>
          </a:p>
        </p:txBody>
      </p:sp>
      <p:sp>
        <p:nvSpPr>
          <p:cNvPr id="2" name="Title 1"/>
          <p:cNvSpPr>
            <a:spLocks noGrp="1"/>
          </p:cNvSpPr>
          <p:nvPr>
            <p:ph type="title"/>
          </p:nvPr>
        </p:nvSpPr>
        <p:spPr>
          <a:xfrm>
            <a:off x="533400" y="514350"/>
            <a:ext cx="3657600" cy="1371600"/>
          </a:xfrm>
        </p:spPr>
        <p:txBody>
          <a:bodyPr>
            <a:normAutofit/>
          </a:bodyPr>
          <a:lstStyle>
            <a:lvl1pPr algn="l">
              <a:defRPr sz="2800" b="1" i="0">
                <a:solidFill>
                  <a:schemeClr val="bg1"/>
                </a:solidFill>
                <a:latin typeface="Glegoo"/>
                <a:cs typeface="Glegoo"/>
              </a:defRPr>
            </a:lvl1pPr>
          </a:lstStyle>
          <a:p>
            <a:endParaRPr lang="en-US" dirty="0"/>
          </a:p>
        </p:txBody>
      </p:sp>
      <p:sp>
        <p:nvSpPr>
          <p:cNvPr id="17" name="Picture Placeholder 16"/>
          <p:cNvSpPr>
            <a:spLocks noGrp="1"/>
          </p:cNvSpPr>
          <p:nvPr>
            <p:ph type="pic" sz="quarter" idx="59"/>
          </p:nvPr>
        </p:nvSpPr>
        <p:spPr>
          <a:xfrm>
            <a:off x="0" y="2419350"/>
            <a:ext cx="9144000" cy="2724150"/>
          </a:xfrm>
        </p:spPr>
        <p:txBody>
          <a:bodyPr>
            <a:normAutofit/>
          </a:bodyPr>
          <a:lstStyle>
            <a:lvl1pPr>
              <a:defRPr sz="1400">
                <a:solidFill>
                  <a:srgbClr val="17375E"/>
                </a:solidFill>
              </a:defRPr>
            </a:lvl1pPr>
          </a:lstStyle>
          <a:p>
            <a:endParaRPr lang="en-US"/>
          </a:p>
        </p:txBody>
      </p:sp>
      <p:sp>
        <p:nvSpPr>
          <p:cNvPr id="12" name="Text Placeholder 18"/>
          <p:cNvSpPr>
            <a:spLocks noGrp="1"/>
          </p:cNvSpPr>
          <p:nvPr>
            <p:ph type="body" sz="quarter" idx="62"/>
          </p:nvPr>
        </p:nvSpPr>
        <p:spPr>
          <a:xfrm>
            <a:off x="34691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ext Placeholder 18"/>
          <p:cNvSpPr>
            <a:spLocks noGrp="1"/>
          </p:cNvSpPr>
          <p:nvPr>
            <p:ph type="body" sz="quarter" idx="63"/>
          </p:nvPr>
        </p:nvSpPr>
        <p:spPr>
          <a:xfrm>
            <a:off x="62123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1504950"/>
            <a:ext cx="2133600" cy="1371600"/>
          </a:xfrm>
        </p:spPr>
        <p:txBody>
          <a:bodyPr>
            <a:normAutofit/>
          </a:bodyPr>
          <a:lstStyle>
            <a:lvl1pPr marL="0" indent="0">
              <a:buFontTx/>
              <a:buNone/>
              <a:defRPr sz="1100">
                <a:solidFill>
                  <a:srgbClr val="17252F"/>
                </a:solidFill>
              </a:defRPr>
            </a:lvl1pPr>
          </a:lstStyle>
          <a:p>
            <a:endParaRPr lang="en-US"/>
          </a:p>
        </p:txBody>
      </p:sp>
      <p:sp>
        <p:nvSpPr>
          <p:cNvPr id="8" name="Picture Placeholder 3"/>
          <p:cNvSpPr>
            <a:spLocks noGrp="1"/>
          </p:cNvSpPr>
          <p:nvPr>
            <p:ph type="pic" sz="quarter" idx="57"/>
          </p:nvPr>
        </p:nvSpPr>
        <p:spPr>
          <a:xfrm>
            <a:off x="2760662" y="1504950"/>
            <a:ext cx="2133600" cy="1371600"/>
          </a:xfrm>
        </p:spPr>
        <p:txBody>
          <a:bodyPr>
            <a:normAutofit/>
          </a:bodyPr>
          <a:lstStyle>
            <a:lvl1pPr marL="0" indent="0">
              <a:buFontTx/>
              <a:buNone/>
              <a:defRPr sz="1100">
                <a:solidFill>
                  <a:srgbClr val="17252F"/>
                </a:solidFill>
              </a:defRPr>
            </a:lvl1pPr>
          </a:lstStyle>
          <a:p>
            <a:endParaRPr lang="en-US"/>
          </a:p>
        </p:txBody>
      </p:sp>
      <p:sp>
        <p:nvSpPr>
          <p:cNvPr id="9" name="Picture Placeholder 3"/>
          <p:cNvSpPr>
            <a:spLocks noGrp="1"/>
          </p:cNvSpPr>
          <p:nvPr>
            <p:ph type="pic" sz="quarter" idx="58"/>
          </p:nvPr>
        </p:nvSpPr>
        <p:spPr>
          <a:xfrm>
            <a:off x="533400" y="2952750"/>
            <a:ext cx="2133600" cy="1371600"/>
          </a:xfrm>
        </p:spPr>
        <p:txBody>
          <a:bodyPr>
            <a:normAutofit/>
          </a:bodyPr>
          <a:lstStyle>
            <a:lvl1pPr marL="0" indent="0">
              <a:buFontTx/>
              <a:buNone/>
              <a:defRPr sz="1100">
                <a:solidFill>
                  <a:srgbClr val="17252F"/>
                </a:solidFill>
              </a:defRPr>
            </a:lvl1pPr>
          </a:lstStyle>
          <a:p>
            <a:endParaRPr lang="en-US"/>
          </a:p>
        </p:txBody>
      </p:sp>
      <p:sp>
        <p:nvSpPr>
          <p:cNvPr id="10" name="Picture Placeholder 3"/>
          <p:cNvSpPr>
            <a:spLocks noGrp="1"/>
          </p:cNvSpPr>
          <p:nvPr>
            <p:ph type="pic" sz="quarter" idx="59"/>
          </p:nvPr>
        </p:nvSpPr>
        <p:spPr>
          <a:xfrm>
            <a:off x="2760662" y="2952750"/>
            <a:ext cx="2133600" cy="1371600"/>
          </a:xfrm>
        </p:spPr>
        <p:txBody>
          <a:bodyPr>
            <a:normAutofit/>
          </a:bodyPr>
          <a:lstStyle>
            <a:lvl1pPr marL="0" indent="0">
              <a:buFontTx/>
              <a:buNone/>
              <a:defRPr sz="1100">
                <a:solidFill>
                  <a:srgbClr val="17252F"/>
                </a:solidFill>
              </a:defRPr>
            </a:lvl1pPr>
          </a:lstStyle>
          <a:p>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4"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533400" y="0"/>
            <a:ext cx="4343400" cy="5143500"/>
          </a:xfrm>
        </p:spPr>
        <p:txBody>
          <a:bodyPr/>
          <a:lstStyle/>
          <a:p>
            <a:endParaRPr lang="en-US" dirty="0"/>
          </a:p>
        </p:txBody>
      </p:sp>
      <p:sp>
        <p:nvSpPr>
          <p:cNvPr id="7"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8"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19050"/>
            <a:ext cx="9144000" cy="51625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0" y="3181352"/>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0" y="3706831"/>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2"/>
            <a:ext cx="3505200" cy="357187"/>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cxnSp>
        <p:nvCxnSpPr>
          <p:cNvPr id="8" name="Straight Connector 7"/>
          <p:cNvCxnSpPr/>
          <p:nvPr userDrawn="1"/>
        </p:nvCxnSpPr>
        <p:spPr>
          <a:xfrm>
            <a:off x="4572000" y="1837540"/>
            <a:ext cx="0" cy="16559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609600" y="186133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7"/>
          <p:cNvSpPr>
            <a:spLocks noGrp="1"/>
          </p:cNvSpPr>
          <p:nvPr>
            <p:ph type="body" sz="quarter" idx="16"/>
          </p:nvPr>
        </p:nvSpPr>
        <p:spPr>
          <a:xfrm>
            <a:off x="625476" y="1587500"/>
            <a:ext cx="2459037" cy="374650"/>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3" name="Text Placeholder 4"/>
          <p:cNvSpPr>
            <a:spLocks noGrp="1"/>
          </p:cNvSpPr>
          <p:nvPr>
            <p:ph type="body" sz="quarter" idx="17"/>
          </p:nvPr>
        </p:nvSpPr>
        <p:spPr>
          <a:xfrm>
            <a:off x="5257804" y="185498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4" name="Text Placeholder 7"/>
          <p:cNvSpPr>
            <a:spLocks noGrp="1"/>
          </p:cNvSpPr>
          <p:nvPr>
            <p:ph type="body" sz="quarter" idx="18"/>
          </p:nvPr>
        </p:nvSpPr>
        <p:spPr>
          <a:xfrm>
            <a:off x="5273679" y="1581149"/>
            <a:ext cx="2459037" cy="374650"/>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0" y="1962152"/>
            <a:ext cx="3924300" cy="2325687"/>
          </a:xfrm>
          <a:prstGeom prst="roundRect">
            <a:avLst>
              <a:gd name="adj" fmla="val 0"/>
            </a:avLst>
          </a:prstGeom>
        </p:spPr>
        <p:txBody>
          <a:bodyPr>
            <a:normAutofit/>
          </a:bodyPr>
          <a:lstStyle>
            <a:lvl1pPr marL="0" indent="0">
              <a:buFontTx/>
              <a:buNone/>
              <a:defRPr sz="1600">
                <a:solidFill>
                  <a:srgbClr val="17252F"/>
                </a:solidFill>
              </a:defRPr>
            </a:lvl1pPr>
          </a:lstStyle>
          <a:p>
            <a:endParaRPr lang="en-US" dirty="0"/>
          </a:p>
        </p:txBody>
      </p:sp>
      <p:sp>
        <p:nvSpPr>
          <p:cNvPr id="8" name="Text Placeholder 19"/>
          <p:cNvSpPr>
            <a:spLocks noGrp="1"/>
          </p:cNvSpPr>
          <p:nvPr>
            <p:ph type="body" sz="quarter" idx="14"/>
          </p:nvPr>
        </p:nvSpPr>
        <p:spPr>
          <a:xfrm>
            <a:off x="1219200" y="2347913"/>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9" name="Text Placeholder 21"/>
          <p:cNvSpPr>
            <a:spLocks noGrp="1"/>
          </p:cNvSpPr>
          <p:nvPr>
            <p:ph type="body" sz="quarter" idx="15"/>
          </p:nvPr>
        </p:nvSpPr>
        <p:spPr>
          <a:xfrm>
            <a:off x="457200" y="1254125"/>
            <a:ext cx="8229600" cy="479425"/>
          </a:xfrm>
        </p:spPr>
        <p:txBody>
          <a:bodyPr>
            <a:noAutofit/>
          </a:bodyPr>
          <a:lstStyle>
            <a:lvl1pPr marL="0" indent="0" algn="ctr">
              <a:lnSpc>
                <a:spcPts val="1500"/>
              </a:lnSpc>
              <a:buNone/>
              <a:defRPr sz="1050">
                <a:solidFill>
                  <a:srgbClr val="595959"/>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US" dirty="0"/>
          </a:p>
        </p:txBody>
      </p:sp>
      <p:sp>
        <p:nvSpPr>
          <p:cNvPr id="10" name="Text Placeholder 23"/>
          <p:cNvSpPr>
            <a:spLocks noGrp="1"/>
          </p:cNvSpPr>
          <p:nvPr>
            <p:ph type="body" sz="quarter" idx="16"/>
          </p:nvPr>
        </p:nvSpPr>
        <p:spPr>
          <a:xfrm>
            <a:off x="1219200" y="2119312"/>
            <a:ext cx="1828800" cy="357188"/>
          </a:xfrm>
        </p:spPr>
        <p:txBody>
          <a:bodyPr>
            <a:noAutofit/>
          </a:bodyPr>
          <a:lstStyle>
            <a:lvl1pPr marL="0" indent="0">
              <a:buFontTx/>
              <a:buNone/>
              <a:defRPr sz="1200" b="0" i="0">
                <a:solidFill>
                  <a:srgbClr val="1399EE"/>
                </a:solidFill>
                <a:latin typeface="Glegoo"/>
                <a:ea typeface="Calibri"/>
                <a:cs typeface="Glegoo"/>
              </a:defRPr>
            </a:lvl1pPr>
          </a:lstStyle>
          <a:p>
            <a:pPr lvl="0"/>
            <a:endParaRPr lang="en-US" dirty="0"/>
          </a:p>
        </p:txBody>
      </p:sp>
      <p:sp>
        <p:nvSpPr>
          <p:cNvPr id="11" name="Text Placeholder 19"/>
          <p:cNvSpPr>
            <a:spLocks noGrp="1"/>
          </p:cNvSpPr>
          <p:nvPr>
            <p:ph type="body" sz="quarter" idx="17"/>
          </p:nvPr>
        </p:nvSpPr>
        <p:spPr>
          <a:xfrm>
            <a:off x="1219200" y="3409950"/>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3"/>
          <p:cNvSpPr>
            <a:spLocks noGrp="1"/>
          </p:cNvSpPr>
          <p:nvPr>
            <p:ph type="body" sz="quarter" idx="18"/>
          </p:nvPr>
        </p:nvSpPr>
        <p:spPr>
          <a:xfrm>
            <a:off x="1219200" y="3181350"/>
            <a:ext cx="1828800" cy="357188"/>
          </a:xfrm>
        </p:spPr>
        <p:txBody>
          <a:bodyPr>
            <a:noAutofit/>
          </a:bodyPr>
          <a:lstStyle>
            <a:lvl1pPr marL="0" indent="0">
              <a:buFontTx/>
              <a:buNone/>
              <a:defRPr sz="1200" b="0" i="0">
                <a:solidFill>
                  <a:srgbClr val="1399EE"/>
                </a:solidFill>
                <a:latin typeface="Glegoo"/>
                <a:ea typeface="Calibri"/>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6" name="Text Placeholder 5"/>
          <p:cNvSpPr>
            <a:spLocks noGrp="1"/>
          </p:cNvSpPr>
          <p:nvPr>
            <p:ph type="body" sz="quarter" idx="68"/>
          </p:nvPr>
        </p:nvSpPr>
        <p:spPr>
          <a:xfrm>
            <a:off x="1219201" y="3709988"/>
            <a:ext cx="1843230" cy="533400"/>
          </a:xfrm>
        </p:spPr>
        <p:txBody>
          <a:bodyPr>
            <a:normAutofit/>
          </a:bodyPr>
          <a:lstStyle>
            <a:lvl1pPr marL="0" indent="0">
              <a:buFontTx/>
              <a:buNone/>
              <a:defRPr sz="1050">
                <a:solidFill>
                  <a:srgbClr val="7F7F7F"/>
                </a:solidFill>
              </a:defRPr>
            </a:lvl1pPr>
          </a:lstStyle>
          <a:p>
            <a:pPr lvl="0"/>
            <a:endParaRPr lang="en-US" dirty="0"/>
          </a:p>
        </p:txBody>
      </p:sp>
      <p:sp>
        <p:nvSpPr>
          <p:cNvPr id="32" name="Text Placeholder 5"/>
          <p:cNvSpPr>
            <a:spLocks noGrp="1"/>
          </p:cNvSpPr>
          <p:nvPr>
            <p:ph type="body" sz="quarter" idx="69"/>
          </p:nvPr>
        </p:nvSpPr>
        <p:spPr>
          <a:xfrm>
            <a:off x="2819400" y="3714750"/>
            <a:ext cx="1613026" cy="533400"/>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11"/>
          <p:cNvSpPr>
            <a:spLocks noGrp="1"/>
          </p:cNvSpPr>
          <p:nvPr>
            <p:ph type="body" sz="quarter" idx="70"/>
          </p:nvPr>
        </p:nvSpPr>
        <p:spPr>
          <a:xfrm>
            <a:off x="1206358" y="3181350"/>
            <a:ext cx="18303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14" name="Text Placeholder 13"/>
          <p:cNvSpPr>
            <a:spLocks noGrp="1"/>
          </p:cNvSpPr>
          <p:nvPr>
            <p:ph type="body" sz="quarter" idx="71"/>
          </p:nvPr>
        </p:nvSpPr>
        <p:spPr>
          <a:xfrm>
            <a:off x="1219200" y="3360738"/>
            <a:ext cx="1097280" cy="231775"/>
          </a:xfrm>
        </p:spPr>
        <p:txBody>
          <a:bodyPr>
            <a:noAutofit/>
          </a:bodyPr>
          <a:lstStyle>
            <a:lvl1pPr marL="0" indent="0">
              <a:buFontTx/>
              <a:buNone/>
              <a:defRPr sz="900">
                <a:solidFill>
                  <a:srgbClr val="7F7F7F"/>
                </a:solidFill>
                <a:latin typeface="Calibri"/>
                <a:ea typeface="Calibri"/>
              </a:defRPr>
            </a:lvl1pPr>
          </a:lstStyle>
          <a:p>
            <a:pPr lvl="0"/>
            <a:endParaRPr lang="en-US" dirty="0"/>
          </a:p>
        </p:txBody>
      </p:sp>
      <p:sp>
        <p:nvSpPr>
          <p:cNvPr id="35" name="Text Placeholder 11"/>
          <p:cNvSpPr>
            <a:spLocks noGrp="1"/>
          </p:cNvSpPr>
          <p:nvPr>
            <p:ph type="body" sz="quarter" idx="72"/>
          </p:nvPr>
        </p:nvSpPr>
        <p:spPr>
          <a:xfrm>
            <a:off x="2819400" y="3181350"/>
            <a:ext cx="16017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36" name="Text Placeholder 13"/>
          <p:cNvSpPr>
            <a:spLocks noGrp="1"/>
          </p:cNvSpPr>
          <p:nvPr>
            <p:ph type="body" sz="quarter" idx="73"/>
          </p:nvPr>
        </p:nvSpPr>
        <p:spPr>
          <a:xfrm>
            <a:off x="2832242" y="3360738"/>
            <a:ext cx="1097280" cy="231775"/>
          </a:xfrm>
        </p:spPr>
        <p:txBody>
          <a:bodyPr>
            <a:noAutofit/>
          </a:bodyPr>
          <a:lstStyle>
            <a:lvl1pPr marL="0" indent="0">
              <a:buFontTx/>
              <a:buNone/>
              <a:defRPr sz="900">
                <a:solidFill>
                  <a:srgbClr val="7F7F7F"/>
                </a:solidFill>
                <a:latin typeface="Calibri"/>
                <a:ea typeface="Calibri"/>
              </a:defRPr>
            </a:lvl1pPr>
          </a:lstStyle>
          <a:p>
            <a:pPr lvl="0"/>
            <a:endParaRPr lang="en-US" dirty="0"/>
          </a:p>
        </p:txBody>
      </p:sp>
      <p:sp>
        <p:nvSpPr>
          <p:cNvPr id="38" name="Text Placeholder 5"/>
          <p:cNvSpPr>
            <a:spLocks noGrp="1"/>
          </p:cNvSpPr>
          <p:nvPr>
            <p:ph type="body" sz="quarter" idx="74"/>
          </p:nvPr>
        </p:nvSpPr>
        <p:spPr>
          <a:xfrm>
            <a:off x="4419600" y="3714750"/>
            <a:ext cx="1675229" cy="533400"/>
          </a:xfrm>
        </p:spPr>
        <p:txBody>
          <a:bodyPr>
            <a:normAutofit/>
          </a:bodyPr>
          <a:lstStyle>
            <a:lvl1pPr marL="0" indent="0">
              <a:buFontTx/>
              <a:buNone/>
              <a:defRPr sz="1050">
                <a:solidFill>
                  <a:srgbClr val="7F7F7F"/>
                </a:solidFill>
              </a:defRPr>
            </a:lvl1pPr>
          </a:lstStyle>
          <a:p>
            <a:pPr lvl="0"/>
            <a:endParaRPr lang="en-US" dirty="0"/>
          </a:p>
        </p:txBody>
      </p:sp>
      <p:sp>
        <p:nvSpPr>
          <p:cNvPr id="39" name="Text Placeholder 11"/>
          <p:cNvSpPr>
            <a:spLocks noGrp="1"/>
          </p:cNvSpPr>
          <p:nvPr>
            <p:ph type="body" sz="quarter" idx="75"/>
          </p:nvPr>
        </p:nvSpPr>
        <p:spPr>
          <a:xfrm>
            <a:off x="4419600" y="3181350"/>
            <a:ext cx="16635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0" name="Text Placeholder 13"/>
          <p:cNvSpPr>
            <a:spLocks noGrp="1"/>
          </p:cNvSpPr>
          <p:nvPr>
            <p:ph type="body" sz="quarter" idx="76"/>
          </p:nvPr>
        </p:nvSpPr>
        <p:spPr>
          <a:xfrm>
            <a:off x="4432442" y="3360738"/>
            <a:ext cx="1097280" cy="231775"/>
          </a:xfrm>
        </p:spPr>
        <p:txBody>
          <a:bodyPr>
            <a:noAutofit/>
          </a:bodyPr>
          <a:lstStyle>
            <a:lvl1pPr marL="0" indent="0">
              <a:buFontTx/>
              <a:buNone/>
              <a:defRPr sz="900">
                <a:solidFill>
                  <a:srgbClr val="7F7F7F"/>
                </a:solidFill>
                <a:latin typeface="Calibri"/>
                <a:ea typeface="Calibri"/>
              </a:defRPr>
            </a:lvl1pPr>
          </a:lstStyle>
          <a:p>
            <a:pPr lvl="0"/>
            <a:endParaRPr lang="en-US" dirty="0"/>
          </a:p>
        </p:txBody>
      </p:sp>
      <p:sp>
        <p:nvSpPr>
          <p:cNvPr id="41" name="Text Placeholder 5"/>
          <p:cNvSpPr>
            <a:spLocks noGrp="1"/>
          </p:cNvSpPr>
          <p:nvPr>
            <p:ph type="body" sz="quarter" idx="77"/>
          </p:nvPr>
        </p:nvSpPr>
        <p:spPr>
          <a:xfrm>
            <a:off x="5943600" y="3714750"/>
            <a:ext cx="1751964" cy="533400"/>
          </a:xfrm>
        </p:spPr>
        <p:txBody>
          <a:bodyPr>
            <a:normAutofit/>
          </a:bodyPr>
          <a:lstStyle>
            <a:lvl1pPr marL="0" indent="0">
              <a:buFontTx/>
              <a:buNone/>
              <a:defRPr sz="1050">
                <a:solidFill>
                  <a:srgbClr val="7F7F7F"/>
                </a:solidFill>
              </a:defRPr>
            </a:lvl1pPr>
          </a:lstStyle>
          <a:p>
            <a:pPr lvl="0"/>
            <a:endParaRPr lang="en-US" dirty="0"/>
          </a:p>
        </p:txBody>
      </p:sp>
      <p:sp>
        <p:nvSpPr>
          <p:cNvPr id="42" name="Text Placeholder 11"/>
          <p:cNvSpPr>
            <a:spLocks noGrp="1"/>
          </p:cNvSpPr>
          <p:nvPr>
            <p:ph type="body" sz="quarter" idx="78"/>
          </p:nvPr>
        </p:nvSpPr>
        <p:spPr>
          <a:xfrm>
            <a:off x="5943600" y="3181350"/>
            <a:ext cx="17397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3" name="Text Placeholder 13"/>
          <p:cNvSpPr>
            <a:spLocks noGrp="1"/>
          </p:cNvSpPr>
          <p:nvPr>
            <p:ph type="body" sz="quarter" idx="79"/>
          </p:nvPr>
        </p:nvSpPr>
        <p:spPr>
          <a:xfrm>
            <a:off x="5956442" y="3360738"/>
            <a:ext cx="1097280" cy="231775"/>
          </a:xfrm>
        </p:spPr>
        <p:txBody>
          <a:bodyPr>
            <a:noAutofit/>
          </a:bodyPr>
          <a:lstStyle>
            <a:lvl1pPr marL="0" indent="0">
              <a:buFontTx/>
              <a:buNone/>
              <a:defRPr sz="900">
                <a:solidFill>
                  <a:srgbClr val="7F7F7F"/>
                </a:solidFill>
                <a:latin typeface="Calibri"/>
                <a:ea typeface="Calibri"/>
              </a:defRPr>
            </a:lvl1pPr>
          </a:lstStyle>
          <a:p>
            <a:pPr lvl="0"/>
            <a:endParaRPr lang="en-US" dirty="0"/>
          </a:p>
        </p:txBody>
      </p:sp>
      <p:sp>
        <p:nvSpPr>
          <p:cNvPr id="5" name="Picture Placeholder 4"/>
          <p:cNvSpPr>
            <a:spLocks noGrp="1"/>
          </p:cNvSpPr>
          <p:nvPr>
            <p:ph type="pic" sz="quarter" idx="80"/>
          </p:nvPr>
        </p:nvSpPr>
        <p:spPr>
          <a:xfrm>
            <a:off x="1295400" y="1581150"/>
            <a:ext cx="1600200" cy="1447800"/>
          </a:xfrm>
        </p:spPr>
        <p:txBody>
          <a:bodyPr/>
          <a:lstStyle/>
          <a:p>
            <a:endParaRPr lang="en-US"/>
          </a:p>
        </p:txBody>
      </p:sp>
      <p:sp>
        <p:nvSpPr>
          <p:cNvPr id="31" name="Picture Placeholder 4"/>
          <p:cNvSpPr>
            <a:spLocks noGrp="1"/>
          </p:cNvSpPr>
          <p:nvPr>
            <p:ph type="pic" sz="quarter" idx="81"/>
          </p:nvPr>
        </p:nvSpPr>
        <p:spPr>
          <a:xfrm>
            <a:off x="2895600" y="1581150"/>
            <a:ext cx="1600200" cy="1447800"/>
          </a:xfrm>
        </p:spPr>
        <p:txBody>
          <a:bodyPr/>
          <a:lstStyle/>
          <a:p>
            <a:endParaRPr lang="en-US"/>
          </a:p>
        </p:txBody>
      </p:sp>
      <p:sp>
        <p:nvSpPr>
          <p:cNvPr id="33" name="Picture Placeholder 4"/>
          <p:cNvSpPr>
            <a:spLocks noGrp="1"/>
          </p:cNvSpPr>
          <p:nvPr>
            <p:ph type="pic" sz="quarter" idx="82"/>
          </p:nvPr>
        </p:nvSpPr>
        <p:spPr>
          <a:xfrm>
            <a:off x="4495800" y="1581150"/>
            <a:ext cx="1600200" cy="1447800"/>
          </a:xfrm>
        </p:spPr>
        <p:txBody>
          <a:bodyPr/>
          <a:lstStyle/>
          <a:p>
            <a:endParaRPr lang="en-US"/>
          </a:p>
        </p:txBody>
      </p:sp>
      <p:sp>
        <p:nvSpPr>
          <p:cNvPr id="34" name="Picture Placeholder 4"/>
          <p:cNvSpPr>
            <a:spLocks noGrp="1"/>
          </p:cNvSpPr>
          <p:nvPr>
            <p:ph type="pic" sz="quarter" idx="83"/>
          </p:nvPr>
        </p:nvSpPr>
        <p:spPr>
          <a:xfrm>
            <a:off x="6096000" y="1581150"/>
            <a:ext cx="1600200" cy="1447800"/>
          </a:xfrm>
        </p:spPr>
        <p:txBody>
          <a:bodyPr/>
          <a:lstStyle/>
          <a:p>
            <a:endParaRPr lang="en-US"/>
          </a:p>
        </p:txBody>
      </p:sp>
      <p:sp>
        <p:nvSpPr>
          <p:cNvPr id="2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3" name="Text Placeholder 17"/>
          <p:cNvSpPr>
            <a:spLocks noGrp="1"/>
          </p:cNvSpPr>
          <p:nvPr>
            <p:ph type="body" sz="quarter" idx="23"/>
          </p:nvPr>
        </p:nvSpPr>
        <p:spPr>
          <a:xfrm>
            <a:off x="2044557"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52550"/>
            <a:ext cx="8229600" cy="2971802"/>
          </a:xfrm>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0"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eet The Team">
    <p:spTree>
      <p:nvGrpSpPr>
        <p:cNvPr id="1" name=""/>
        <p:cNvGrpSpPr/>
        <p:nvPr/>
      </p:nvGrpSpPr>
      <p:grpSpPr>
        <a:xfrm>
          <a:off x="0" y="0"/>
          <a:ext cx="0" cy="0"/>
          <a:chOff x="0" y="0"/>
          <a:chExt cx="0" cy="0"/>
        </a:xfrm>
      </p:grpSpPr>
      <p:sp>
        <p:nvSpPr>
          <p:cNvPr id="5" name="Picture Placeholder 4"/>
          <p:cNvSpPr>
            <a:spLocks noGrp="1"/>
          </p:cNvSpPr>
          <p:nvPr>
            <p:ph type="pic" sz="quarter" idx="80"/>
          </p:nvPr>
        </p:nvSpPr>
        <p:spPr>
          <a:xfrm>
            <a:off x="0" y="1504950"/>
            <a:ext cx="9144000" cy="3638550"/>
          </a:xfrm>
        </p:spPr>
        <p:txBody>
          <a:bodyPr/>
          <a:lstStyle/>
          <a:p>
            <a:endParaRPr lang="en-US"/>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solidFill>
                  <a:srgbClr val="48597F"/>
                </a:solidFill>
                <a:latin typeface="Lato Light"/>
                <a:cs typeface="Lato Ligh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9928"/>
            <a:ext cx="4040188"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09750"/>
            <a:ext cx="4040188"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30" y="1329928"/>
            <a:ext cx="4041775"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30" y="1809750"/>
            <a:ext cx="4041775"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2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PAD mockup layout">
    <p:spTree>
      <p:nvGrpSpPr>
        <p:cNvPr id="1" name=""/>
        <p:cNvGrpSpPr/>
        <p:nvPr/>
      </p:nvGrpSpPr>
      <p:grpSpPr>
        <a:xfrm>
          <a:off x="0" y="0"/>
          <a:ext cx="0" cy="0"/>
          <a:chOff x="0" y="0"/>
          <a:chExt cx="0" cy="0"/>
        </a:xfrm>
      </p:grpSpPr>
      <p:sp>
        <p:nvSpPr>
          <p:cNvPr id="8" name="Rectangle 7"/>
          <p:cNvSpPr/>
          <p:nvPr userDrawn="1"/>
        </p:nvSpPr>
        <p:spPr>
          <a:xfrm>
            <a:off x="1371600" y="2190750"/>
            <a:ext cx="26670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371600" y="2876550"/>
            <a:ext cx="26670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b="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
        <p:nvSpPr>
          <p:cNvPr id="14" name="Rectangle 13"/>
          <p:cNvSpPr/>
          <p:nvPr userDrawn="1"/>
        </p:nvSpPr>
        <p:spPr>
          <a:xfrm>
            <a:off x="1295400" y="2876550"/>
            <a:ext cx="63246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295400" y="2190750"/>
            <a:ext cx="63246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7"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PAD mockup layout 2">
    <p:spTree>
      <p:nvGrpSpPr>
        <p:cNvPr id="1" name=""/>
        <p:cNvGrpSpPr/>
        <p:nvPr/>
      </p:nvGrpSpPr>
      <p:grpSpPr>
        <a:xfrm>
          <a:off x="0" y="0"/>
          <a:ext cx="0" cy="0"/>
          <a:chOff x="0" y="0"/>
          <a:chExt cx="0" cy="0"/>
        </a:xfrm>
      </p:grpSpPr>
      <p:sp>
        <p:nvSpPr>
          <p:cNvPr id="23" name="Text Placeholder 22"/>
          <p:cNvSpPr>
            <a:spLocks noGrp="1"/>
          </p:cNvSpPr>
          <p:nvPr>
            <p:ph type="body" sz="quarter" idx="25"/>
          </p:nvPr>
        </p:nvSpPr>
        <p:spPr>
          <a:xfrm>
            <a:off x="762000" y="2038350"/>
            <a:ext cx="3429000" cy="990600"/>
          </a:xfrm>
        </p:spPr>
        <p:txBody>
          <a:bodyPr>
            <a:normAutofit/>
          </a:bodyPr>
          <a:lstStyle>
            <a:lvl1pPr marL="0" indent="0">
              <a:lnSpc>
                <a:spcPts val="1400"/>
              </a:lnSpc>
              <a:buFontTx/>
              <a:buNone/>
              <a:defRPr sz="1050">
                <a:solidFill>
                  <a:srgbClr val="7F7F7F"/>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25" name="Text Placeholder 24"/>
          <p:cNvSpPr>
            <a:spLocks noGrp="1"/>
          </p:cNvSpPr>
          <p:nvPr>
            <p:ph type="body" sz="quarter" idx="26"/>
          </p:nvPr>
        </p:nvSpPr>
        <p:spPr>
          <a:xfrm>
            <a:off x="762000" y="1809750"/>
            <a:ext cx="2286000" cy="304800"/>
          </a:xfrm>
        </p:spPr>
        <p:txBody>
          <a:bodyPr>
            <a:noAutofit/>
          </a:bodyPr>
          <a:lstStyle>
            <a:lvl1pPr marL="0" indent="0">
              <a:buFontTx/>
              <a:buNone/>
              <a:defRPr sz="1200" i="0">
                <a:solidFill>
                  <a:srgbClr val="1399EE"/>
                </a:solidFill>
                <a:latin typeface="Glegoo"/>
                <a:ea typeface="Calibri"/>
                <a:cs typeface="Glegoo"/>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20" name="Picture 19"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5400" y="1352550"/>
            <a:ext cx="2552878" cy="3562350"/>
          </a:xfrm>
          <a:prstGeom prst="rect">
            <a:avLst/>
          </a:prstGeom>
        </p:spPr>
      </p:pic>
      <p:sp>
        <p:nvSpPr>
          <p:cNvPr id="22" name="Picture Placeholder 20"/>
          <p:cNvSpPr>
            <a:spLocks noGrp="1"/>
          </p:cNvSpPr>
          <p:nvPr>
            <p:ph type="pic" sz="quarter" idx="31"/>
          </p:nvPr>
        </p:nvSpPr>
        <p:spPr>
          <a:xfrm>
            <a:off x="5410200" y="1733550"/>
            <a:ext cx="1956816" cy="241935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Phone mockup layout">
    <p:spTree>
      <p:nvGrpSpPr>
        <p:cNvPr id="1" name=""/>
        <p:cNvGrpSpPr/>
        <p:nvPr/>
      </p:nvGrpSpPr>
      <p:grpSpPr>
        <a:xfrm>
          <a:off x="0" y="0"/>
          <a:ext cx="0" cy="0"/>
          <a:chOff x="0" y="0"/>
          <a:chExt cx="0" cy="0"/>
        </a:xfrm>
      </p:grpSpPr>
      <p:sp>
        <p:nvSpPr>
          <p:cNvPr id="19" name="Rectangle 18"/>
          <p:cNvSpPr/>
          <p:nvPr userDrawn="1"/>
        </p:nvSpPr>
        <p:spPr>
          <a:xfrm>
            <a:off x="0" y="1809750"/>
            <a:ext cx="9144000" cy="15240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4" name="Text Placeholder 13"/>
          <p:cNvSpPr>
            <a:spLocks noGrp="1"/>
          </p:cNvSpPr>
          <p:nvPr>
            <p:ph type="body" sz="quarter" idx="24"/>
          </p:nvPr>
        </p:nvSpPr>
        <p:spPr>
          <a:xfrm>
            <a:off x="1828800" y="3325812"/>
            <a:ext cx="2362200" cy="384175"/>
          </a:xfrm>
        </p:spPr>
        <p:txBody>
          <a:bodyPr>
            <a:noAutofit/>
          </a:bodyPr>
          <a:lstStyle>
            <a:lvl1pPr marL="0" indent="0">
              <a:buFontTx/>
              <a:buNone/>
              <a:defRPr sz="1050">
                <a:solidFill>
                  <a:srgbClr val="7F7F7F"/>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US" dirty="0"/>
          </a:p>
        </p:txBody>
      </p:sp>
      <p:sp>
        <p:nvSpPr>
          <p:cNvPr id="16" name="Text Placeholder 15"/>
          <p:cNvSpPr>
            <a:spLocks noGrp="1"/>
          </p:cNvSpPr>
          <p:nvPr>
            <p:ph type="body" sz="quarter" idx="25"/>
          </p:nvPr>
        </p:nvSpPr>
        <p:spPr>
          <a:xfrm>
            <a:off x="1828800" y="3859212"/>
            <a:ext cx="2590800" cy="465138"/>
          </a:xfrm>
        </p:spPr>
        <p:txBody>
          <a:bodyPr>
            <a:noAutofit/>
          </a:bodyPr>
          <a:lstStyle>
            <a:lvl1pPr marL="0" indent="0">
              <a:buFontTx/>
              <a:buNone/>
              <a:defRPr sz="1050">
                <a:solidFill>
                  <a:srgbClr val="7F7F7F"/>
                </a:solidFill>
                <a:latin typeface="Calibri"/>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18" name="Text Placeholder 17"/>
          <p:cNvSpPr>
            <a:spLocks noGrp="1"/>
          </p:cNvSpPr>
          <p:nvPr>
            <p:ph type="body" sz="quarter" idx="26"/>
          </p:nvPr>
        </p:nvSpPr>
        <p:spPr>
          <a:xfrm>
            <a:off x="1143000" y="2208212"/>
            <a:ext cx="3429000" cy="1041400"/>
          </a:xfrm>
        </p:spPr>
        <p:txBody>
          <a:bodyPr>
            <a:noAutofit/>
          </a:bodyPr>
          <a:lstStyle>
            <a:lvl1pPr marL="0" indent="0">
              <a:buFontTx/>
              <a:buNone/>
              <a:defRPr sz="1050">
                <a:solidFill>
                  <a:schemeClr val="bg1"/>
                </a:solidFill>
                <a:latin typeface="Calibri"/>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20" name="Text Placeholder 19"/>
          <p:cNvSpPr>
            <a:spLocks noGrp="1"/>
          </p:cNvSpPr>
          <p:nvPr>
            <p:ph type="body" sz="quarter" idx="27"/>
          </p:nvPr>
        </p:nvSpPr>
        <p:spPr>
          <a:xfrm>
            <a:off x="1143000" y="1954212"/>
            <a:ext cx="2362200" cy="357188"/>
          </a:xfrm>
        </p:spPr>
        <p:txBody>
          <a:bodyPr>
            <a:noAutofit/>
          </a:bodyPr>
          <a:lstStyle>
            <a:lvl1pPr marL="0" indent="0">
              <a:buFontTx/>
              <a:buNone/>
              <a:defRPr sz="1100">
                <a:solidFill>
                  <a:schemeClr val="bg1"/>
                </a:solidFill>
                <a:latin typeface="Glegoo"/>
              </a:defRPr>
            </a:lvl1pPr>
            <a:lvl2pPr marL="457200" indent="0">
              <a:buFontTx/>
              <a:buNone/>
              <a:defRPr sz="1100">
                <a:solidFill>
                  <a:srgbClr val="424C53"/>
                </a:solidFill>
              </a:defRPr>
            </a:lvl2pPr>
            <a:lvl3pPr marL="914400" indent="0">
              <a:buFontTx/>
              <a:buNone/>
              <a:defRPr sz="1100">
                <a:solidFill>
                  <a:srgbClr val="424C53"/>
                </a:solidFill>
              </a:defRPr>
            </a:lvl3pPr>
            <a:lvl4pPr marL="1371600" indent="0">
              <a:buFontTx/>
              <a:buNone/>
              <a:defRPr sz="1100">
                <a:solidFill>
                  <a:srgbClr val="424C53"/>
                </a:solidFill>
              </a:defRPr>
            </a:lvl4pPr>
            <a:lvl5pPr marL="1828800" indent="0">
              <a:buFontTx/>
              <a:buNone/>
              <a:defRPr sz="1100">
                <a:solidFill>
                  <a:srgbClr val="424C53"/>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4835244" y="1428750"/>
            <a:ext cx="1602039" cy="3352800"/>
          </a:xfrm>
          <a:prstGeom prst="rect">
            <a:avLst/>
          </a:prstGeom>
        </p:spPr>
      </p:pic>
      <p:sp>
        <p:nvSpPr>
          <p:cNvPr id="27" name="Picture Placeholder 19"/>
          <p:cNvSpPr>
            <a:spLocks noGrp="1"/>
          </p:cNvSpPr>
          <p:nvPr>
            <p:ph type="pic" sz="quarter" idx="64"/>
          </p:nvPr>
        </p:nvSpPr>
        <p:spPr>
          <a:xfrm>
            <a:off x="5029200" y="1962150"/>
            <a:ext cx="1247554" cy="2286000"/>
          </a:xfrm>
        </p:spPr>
        <p:txBody>
          <a:bodyPr/>
          <a:lstStyle/>
          <a:p>
            <a:endParaRPr lang="en-US"/>
          </a:p>
        </p:txBody>
      </p:sp>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6475161" y="1428750"/>
            <a:ext cx="1602039" cy="3352800"/>
          </a:xfrm>
          <a:prstGeom prst="rect">
            <a:avLst/>
          </a:prstGeom>
        </p:spPr>
      </p:pic>
      <p:sp>
        <p:nvSpPr>
          <p:cNvPr id="29" name="Picture Placeholder 19"/>
          <p:cNvSpPr>
            <a:spLocks noGrp="1"/>
          </p:cNvSpPr>
          <p:nvPr>
            <p:ph type="pic" sz="quarter" idx="65"/>
          </p:nvPr>
        </p:nvSpPr>
        <p:spPr>
          <a:xfrm>
            <a:off x="6669117" y="1962150"/>
            <a:ext cx="1247554" cy="228600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7"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1581152"/>
            <a:ext cx="4419600" cy="2562857"/>
          </a:xfrm>
          <a:prstGeom prst="rect">
            <a:avLst/>
          </a:prstGeom>
        </p:spPr>
      </p:pic>
      <p:sp>
        <p:nvSpPr>
          <p:cNvPr id="21" name="Picture Placeholder 2"/>
          <p:cNvSpPr>
            <a:spLocks noGrp="1"/>
          </p:cNvSpPr>
          <p:nvPr>
            <p:ph type="pic" sz="quarter" idx="13"/>
          </p:nvPr>
        </p:nvSpPr>
        <p:spPr>
          <a:xfrm>
            <a:off x="1481126" y="1809750"/>
            <a:ext cx="3167074" cy="2028669"/>
          </a:xfrm>
        </p:spPr>
        <p:txBody>
          <a:bodyPr/>
          <a:lstStyle>
            <a:lvl1pPr>
              <a:defRPr>
                <a:solidFill>
                  <a:schemeClr val="bg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p:nvPr>
        </p:nvSpPr>
        <p:spPr>
          <a:xfrm>
            <a:off x="5334000" y="2244725"/>
            <a:ext cx="2971800" cy="1774825"/>
          </a:xfrm>
        </p:spPr>
        <p:txBody>
          <a:bodyPr>
            <a:normAutofit/>
          </a:bodyPr>
          <a:lstStyle>
            <a:lvl1pPr marL="0" indent="0">
              <a:lnSpc>
                <a:spcPts val="1400"/>
              </a:lnSpc>
              <a:buFontTx/>
              <a:buNone/>
              <a:defRPr sz="1000">
                <a:solidFill>
                  <a:schemeClr val="bg1">
                    <a:lumMod val="50000"/>
                  </a:schemeClr>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11" name="Text Placeholder 9"/>
          <p:cNvSpPr>
            <a:spLocks noGrp="1"/>
          </p:cNvSpPr>
          <p:nvPr>
            <p:ph type="body" sz="quarter" idx="25"/>
          </p:nvPr>
        </p:nvSpPr>
        <p:spPr>
          <a:xfrm>
            <a:off x="5334000" y="1962150"/>
            <a:ext cx="2971800" cy="327025"/>
          </a:xfrm>
        </p:spPr>
        <p:txBody>
          <a:bodyPr>
            <a:normAutofit/>
          </a:bodyPr>
          <a:lstStyle>
            <a:lvl1pPr marL="0" indent="0">
              <a:buFontTx/>
              <a:buNone/>
              <a:defRPr sz="1200" b="0" i="0">
                <a:solidFill>
                  <a:srgbClr val="1399EE"/>
                </a:solidFill>
                <a:latin typeface="Glegoo"/>
                <a:cs typeface="Glegoo"/>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3124200" y="4683919"/>
            <a:ext cx="2895600" cy="357188"/>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7255DF95-D547-449A-B910-FD2F068A3269}" type="slidenum">
              <a:rPr lang="zh-CN" altLang="en-US"/>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5143500"/>
          </a:xfrm>
          <a:prstGeom prst="rect">
            <a:avLst/>
          </a:prstGeo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27"/>
          <p:cNvSpPr>
            <a:spLocks noGrp="1"/>
          </p:cNvSpPr>
          <p:nvPr>
            <p:ph type="pic" sz="quarter" idx="24"/>
          </p:nvPr>
        </p:nvSpPr>
        <p:spPr>
          <a:xfrm>
            <a:off x="0" y="3456622"/>
            <a:ext cx="2276856" cy="1705928"/>
          </a:xfrm>
        </p:spPr>
        <p:txBody>
          <a:bodyPr/>
          <a:lstStyle/>
          <a:p>
            <a:endParaRPr lang="en-US"/>
          </a:p>
        </p:txBody>
      </p:sp>
      <p:sp>
        <p:nvSpPr>
          <p:cNvPr id="9" name="Picture Placeholder 27"/>
          <p:cNvSpPr>
            <a:spLocks noGrp="1"/>
          </p:cNvSpPr>
          <p:nvPr>
            <p:ph type="pic" sz="quarter" idx="25"/>
          </p:nvPr>
        </p:nvSpPr>
        <p:spPr>
          <a:xfrm>
            <a:off x="2286000" y="3456622"/>
            <a:ext cx="2276856" cy="1705928"/>
          </a:xfrm>
        </p:spPr>
        <p:txBody>
          <a:bodyPr/>
          <a:lstStyle/>
          <a:p>
            <a:endParaRPr lang="en-US"/>
          </a:p>
        </p:txBody>
      </p:sp>
      <p:sp>
        <p:nvSpPr>
          <p:cNvPr id="10" name="Picture Placeholder 27"/>
          <p:cNvSpPr>
            <a:spLocks noGrp="1"/>
          </p:cNvSpPr>
          <p:nvPr>
            <p:ph type="pic" sz="quarter" idx="26"/>
          </p:nvPr>
        </p:nvSpPr>
        <p:spPr>
          <a:xfrm>
            <a:off x="4572000" y="3455670"/>
            <a:ext cx="2276856" cy="1705928"/>
          </a:xfrm>
        </p:spPr>
        <p:txBody>
          <a:bodyPr/>
          <a:lstStyle/>
          <a:p>
            <a:endParaRPr lang="en-US"/>
          </a:p>
        </p:txBody>
      </p:sp>
      <p:sp>
        <p:nvSpPr>
          <p:cNvPr id="11" name="Picture Placeholder 27"/>
          <p:cNvSpPr>
            <a:spLocks noGrp="1"/>
          </p:cNvSpPr>
          <p:nvPr>
            <p:ph type="pic" sz="quarter" idx="27"/>
          </p:nvPr>
        </p:nvSpPr>
        <p:spPr>
          <a:xfrm>
            <a:off x="6858000" y="3455670"/>
            <a:ext cx="2286000" cy="1705928"/>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Picture Placeholder 27"/>
          <p:cNvSpPr>
            <a:spLocks noGrp="1"/>
          </p:cNvSpPr>
          <p:nvPr>
            <p:ph type="pic" sz="quarter" idx="25"/>
          </p:nvPr>
        </p:nvSpPr>
        <p:spPr>
          <a:xfrm>
            <a:off x="2286000" y="1504950"/>
            <a:ext cx="2276856" cy="1981200"/>
          </a:xfrm>
        </p:spPr>
        <p:txBody>
          <a:bodyPr/>
          <a:lstStyle/>
          <a:p>
            <a:endParaRPr lang="en-US"/>
          </a:p>
        </p:txBody>
      </p:sp>
      <p:sp>
        <p:nvSpPr>
          <p:cNvPr id="10" name="Picture Placeholder 27"/>
          <p:cNvSpPr>
            <a:spLocks noGrp="1"/>
          </p:cNvSpPr>
          <p:nvPr>
            <p:ph type="pic" sz="quarter" idx="26"/>
          </p:nvPr>
        </p:nvSpPr>
        <p:spPr>
          <a:xfrm>
            <a:off x="4572000" y="1504950"/>
            <a:ext cx="2276856" cy="1981200"/>
          </a:xfrm>
        </p:spPr>
        <p:txBody>
          <a:bodyPr/>
          <a:lstStyle/>
          <a:p>
            <a:endParaRPr lang="en-US"/>
          </a:p>
        </p:txBody>
      </p:sp>
      <p:sp>
        <p:nvSpPr>
          <p:cNvPr id="11" name="Picture Placeholder 27"/>
          <p:cNvSpPr>
            <a:spLocks noGrp="1"/>
          </p:cNvSpPr>
          <p:nvPr>
            <p:ph type="pic" sz="quarter" idx="27"/>
          </p:nvPr>
        </p:nvSpPr>
        <p:spPr>
          <a:xfrm>
            <a:off x="6858000" y="1504950"/>
            <a:ext cx="2286000" cy="1981200"/>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352550"/>
            <a:ext cx="2671762" cy="3006727"/>
          </a:xfrm>
        </p:spPr>
        <p:txBody>
          <a:bodyPr>
            <a:normAutofit/>
          </a:bodyPr>
          <a:lstStyle>
            <a:lvl1pPr marL="0" indent="0">
              <a:buFontTx/>
              <a:buNone/>
              <a:defRPr sz="1200">
                <a:solidFill>
                  <a:srgbClr val="17375E"/>
                </a:solidFill>
              </a:defRPr>
            </a:lvl1pPr>
          </a:lstStyle>
          <a:p>
            <a:endParaRPr lang="en-US"/>
          </a:p>
        </p:txBody>
      </p:sp>
      <p:sp>
        <p:nvSpPr>
          <p:cNvPr id="9" name="Text Placeholder 26"/>
          <p:cNvSpPr>
            <a:spLocks noGrp="1"/>
          </p:cNvSpPr>
          <p:nvPr>
            <p:ph type="body" sz="quarter" idx="15"/>
          </p:nvPr>
        </p:nvSpPr>
        <p:spPr>
          <a:xfrm>
            <a:off x="3733800" y="181768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0" name="Text Placeholder 26"/>
          <p:cNvSpPr>
            <a:spLocks noGrp="1"/>
          </p:cNvSpPr>
          <p:nvPr>
            <p:ph type="body" sz="quarter" idx="16"/>
          </p:nvPr>
        </p:nvSpPr>
        <p:spPr>
          <a:xfrm>
            <a:off x="6407150" y="180975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1" name="Text Placeholder 26"/>
          <p:cNvSpPr>
            <a:spLocks noGrp="1"/>
          </p:cNvSpPr>
          <p:nvPr>
            <p:ph type="body" sz="quarter" idx="17"/>
          </p:nvPr>
        </p:nvSpPr>
        <p:spPr>
          <a:xfrm>
            <a:off x="3736975" y="340532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2" name="Text Placeholder 26"/>
          <p:cNvSpPr>
            <a:spLocks noGrp="1"/>
          </p:cNvSpPr>
          <p:nvPr>
            <p:ph type="body" sz="quarter" idx="18"/>
          </p:nvPr>
        </p:nvSpPr>
        <p:spPr>
          <a:xfrm>
            <a:off x="6410325" y="339739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3" name="Text Placeholder 32"/>
          <p:cNvSpPr>
            <a:spLocks noGrp="1"/>
          </p:cNvSpPr>
          <p:nvPr>
            <p:ph type="body" sz="quarter" idx="19"/>
          </p:nvPr>
        </p:nvSpPr>
        <p:spPr>
          <a:xfrm>
            <a:off x="3733800" y="1517508"/>
            <a:ext cx="1600200" cy="308115"/>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ext Placeholder 32"/>
          <p:cNvSpPr>
            <a:spLocks noGrp="1"/>
          </p:cNvSpPr>
          <p:nvPr>
            <p:ph type="body" sz="quarter" idx="20"/>
          </p:nvPr>
        </p:nvSpPr>
        <p:spPr>
          <a:xfrm>
            <a:off x="6400800" y="1517508"/>
            <a:ext cx="1600200" cy="308115"/>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5" name="Text Placeholder 32"/>
          <p:cNvSpPr>
            <a:spLocks noGrp="1"/>
          </p:cNvSpPr>
          <p:nvPr>
            <p:ph type="body" sz="quarter" idx="21"/>
          </p:nvPr>
        </p:nvSpPr>
        <p:spPr>
          <a:xfrm>
            <a:off x="3733800" y="3101835"/>
            <a:ext cx="1600200" cy="308115"/>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6" name="Text Placeholder 32"/>
          <p:cNvSpPr>
            <a:spLocks noGrp="1"/>
          </p:cNvSpPr>
          <p:nvPr>
            <p:ph type="body" sz="quarter" idx="22"/>
          </p:nvPr>
        </p:nvSpPr>
        <p:spPr>
          <a:xfrm>
            <a:off x="6400800" y="3101835"/>
            <a:ext cx="1600200" cy="308115"/>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0"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1"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c mockup layout">
    <p:spTree>
      <p:nvGrpSpPr>
        <p:cNvPr id="1" name=""/>
        <p:cNvGrpSpPr/>
        <p:nvPr/>
      </p:nvGrpSpPr>
      <p:grpSpPr>
        <a:xfrm>
          <a:off x="0" y="0"/>
          <a:ext cx="0" cy="0"/>
          <a:chOff x="0" y="0"/>
          <a:chExt cx="0" cy="0"/>
        </a:xfrm>
      </p:grpSpPr>
      <p:pic>
        <p:nvPicPr>
          <p:cNvPr id="17" name="Picture 16" descr="iMac-Flat-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7000" y="1352550"/>
            <a:ext cx="4038600" cy="3269432"/>
          </a:xfrm>
          <a:prstGeom prst="rect">
            <a:avLst/>
          </a:prstGeom>
        </p:spPr>
      </p:pic>
      <p:sp>
        <p:nvSpPr>
          <p:cNvPr id="19" name="Picture Placeholder 9"/>
          <p:cNvSpPr>
            <a:spLocks noGrp="1"/>
          </p:cNvSpPr>
          <p:nvPr>
            <p:ph type="pic" sz="quarter" idx="24"/>
          </p:nvPr>
        </p:nvSpPr>
        <p:spPr>
          <a:xfrm>
            <a:off x="2895600" y="1581150"/>
            <a:ext cx="3581400" cy="2057400"/>
          </a:xfrm>
        </p:spPr>
        <p:txBody>
          <a:bodyPr/>
          <a:lstStyle/>
          <a:p>
            <a:endParaRPr lang="en-US"/>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057400"/>
            <a:ext cx="2362200" cy="2266950"/>
          </a:xfrm>
        </p:spPr>
        <p:txBody>
          <a:bodyPr>
            <a:normAutofit/>
          </a:bodyPr>
          <a:lstStyle>
            <a:lvl1pPr algn="l">
              <a:lnSpc>
                <a:spcPts val="1400"/>
              </a:lnSpc>
              <a:buNone/>
              <a:defRPr sz="1050">
                <a:solidFill>
                  <a:srgbClr val="7F7F7F"/>
                </a:solidFill>
                <a:latin typeface="Calibri"/>
                <a:cs typeface="Calibri"/>
              </a:defRPr>
            </a:lvl1pPr>
          </a:lstStyle>
          <a:p>
            <a:pPr lvl="0"/>
            <a:endParaRPr lang="en-US" dirty="0"/>
          </a:p>
        </p:txBody>
      </p:sp>
      <p:sp>
        <p:nvSpPr>
          <p:cNvPr id="8" name="Content Placeholder 38"/>
          <p:cNvSpPr>
            <a:spLocks noGrp="1"/>
          </p:cNvSpPr>
          <p:nvPr>
            <p:ph sz="quarter" idx="39"/>
          </p:nvPr>
        </p:nvSpPr>
        <p:spPr>
          <a:xfrm>
            <a:off x="1139952"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a:cs typeface="Glegoo"/>
              </a:defRPr>
            </a:lvl1pPr>
          </a:lstStyle>
          <a:p>
            <a:pPr lvl="0"/>
            <a:endParaRPr lang="en-US" dirty="0"/>
          </a:p>
        </p:txBody>
      </p:sp>
      <p:sp>
        <p:nvSpPr>
          <p:cNvPr id="9" name="Content Placeholder 13"/>
          <p:cNvSpPr>
            <a:spLocks noGrp="1"/>
          </p:cNvSpPr>
          <p:nvPr>
            <p:ph sz="quarter" idx="42"/>
          </p:nvPr>
        </p:nvSpPr>
        <p:spPr>
          <a:xfrm>
            <a:off x="3429000" y="2057400"/>
            <a:ext cx="2362200" cy="2266950"/>
          </a:xfrm>
        </p:spPr>
        <p:txBody>
          <a:bodyPr>
            <a:normAutofit/>
          </a:bodyPr>
          <a:lstStyle>
            <a:lvl1pPr algn="l">
              <a:lnSpc>
                <a:spcPts val="1400"/>
              </a:lnSpc>
              <a:buNone/>
              <a:defRPr sz="1050">
                <a:solidFill>
                  <a:srgbClr val="7F7F7F"/>
                </a:solidFill>
                <a:latin typeface="Calibri"/>
                <a:cs typeface="Calibri"/>
              </a:defRPr>
            </a:lvl1pPr>
          </a:lstStyle>
          <a:p>
            <a:pPr lvl="0"/>
            <a:endParaRPr lang="en-US" dirty="0"/>
          </a:p>
        </p:txBody>
      </p:sp>
      <p:sp>
        <p:nvSpPr>
          <p:cNvPr id="10" name="Content Placeholder 13"/>
          <p:cNvSpPr>
            <a:spLocks noGrp="1"/>
          </p:cNvSpPr>
          <p:nvPr>
            <p:ph sz="quarter" idx="43"/>
          </p:nvPr>
        </p:nvSpPr>
        <p:spPr>
          <a:xfrm>
            <a:off x="6324600" y="2057400"/>
            <a:ext cx="2362200" cy="2266950"/>
          </a:xfrm>
        </p:spPr>
        <p:txBody>
          <a:bodyPr>
            <a:normAutofit/>
          </a:bodyPr>
          <a:lstStyle>
            <a:lvl1pPr algn="l">
              <a:lnSpc>
                <a:spcPts val="1400"/>
              </a:lnSpc>
              <a:buNone/>
              <a:defRPr sz="1050">
                <a:solidFill>
                  <a:srgbClr val="7F7F7F"/>
                </a:solidFill>
                <a:latin typeface="Calibri"/>
                <a:cs typeface="Calibri"/>
              </a:defRPr>
            </a:lvl1pPr>
          </a:lstStyle>
          <a:p>
            <a:pPr lvl="0"/>
            <a:endParaRPr lang="en-US" dirty="0"/>
          </a:p>
        </p:txBody>
      </p:sp>
      <p:sp>
        <p:nvSpPr>
          <p:cNvPr id="11" name="Content Placeholder 38"/>
          <p:cNvSpPr>
            <a:spLocks noGrp="1"/>
          </p:cNvSpPr>
          <p:nvPr>
            <p:ph sz="quarter" idx="60"/>
          </p:nvPr>
        </p:nvSpPr>
        <p:spPr>
          <a:xfrm>
            <a:off x="38862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a:cs typeface="Glegoo"/>
              </a:defRPr>
            </a:lvl1pPr>
          </a:lstStyle>
          <a:p>
            <a:pPr lvl="0"/>
            <a:endParaRPr lang="en-US" dirty="0"/>
          </a:p>
        </p:txBody>
      </p:sp>
      <p:sp>
        <p:nvSpPr>
          <p:cNvPr id="12" name="Content Placeholder 38"/>
          <p:cNvSpPr>
            <a:spLocks noGrp="1"/>
          </p:cNvSpPr>
          <p:nvPr>
            <p:ph sz="quarter" idx="61"/>
          </p:nvPr>
        </p:nvSpPr>
        <p:spPr>
          <a:xfrm>
            <a:off x="67818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989964" y="15589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8" name="Text Placeholder 13"/>
          <p:cNvSpPr>
            <a:spLocks noGrp="1"/>
          </p:cNvSpPr>
          <p:nvPr>
            <p:ph type="body" sz="quarter" idx="48"/>
          </p:nvPr>
        </p:nvSpPr>
        <p:spPr>
          <a:xfrm>
            <a:off x="990282" y="20923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9" name="Text Placeholder 13"/>
          <p:cNvSpPr>
            <a:spLocks noGrp="1"/>
          </p:cNvSpPr>
          <p:nvPr>
            <p:ph type="body" sz="quarter" idx="49"/>
          </p:nvPr>
        </p:nvSpPr>
        <p:spPr>
          <a:xfrm>
            <a:off x="990600" y="27019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0" name="Text Placeholder 13"/>
          <p:cNvSpPr>
            <a:spLocks noGrp="1"/>
          </p:cNvSpPr>
          <p:nvPr>
            <p:ph type="body" sz="quarter" idx="50"/>
          </p:nvPr>
        </p:nvSpPr>
        <p:spPr>
          <a:xfrm>
            <a:off x="990600" y="32353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1" name="Text Placeholder 13"/>
          <p:cNvSpPr>
            <a:spLocks noGrp="1"/>
          </p:cNvSpPr>
          <p:nvPr>
            <p:ph type="body" sz="quarter" idx="51"/>
          </p:nvPr>
        </p:nvSpPr>
        <p:spPr>
          <a:xfrm>
            <a:off x="990600" y="37687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2" name="Content Placeholder 6"/>
          <p:cNvSpPr>
            <a:spLocks noGrp="1"/>
          </p:cNvSpPr>
          <p:nvPr>
            <p:ph sz="quarter" idx="55" hasCustomPrompt="1"/>
          </p:nvPr>
        </p:nvSpPr>
        <p:spPr>
          <a:xfrm>
            <a:off x="53340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17" name="Text Placeholder 13"/>
          <p:cNvSpPr>
            <a:spLocks noGrp="1"/>
          </p:cNvSpPr>
          <p:nvPr>
            <p:ph type="body" sz="quarter" idx="60"/>
          </p:nvPr>
        </p:nvSpPr>
        <p:spPr>
          <a:xfrm>
            <a:off x="5181282" y="15589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8" name="Text Placeholder 13"/>
          <p:cNvSpPr>
            <a:spLocks noGrp="1"/>
          </p:cNvSpPr>
          <p:nvPr>
            <p:ph type="body" sz="quarter" idx="61"/>
          </p:nvPr>
        </p:nvSpPr>
        <p:spPr>
          <a:xfrm>
            <a:off x="5181600" y="20923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9" name="Text Placeholder 13"/>
          <p:cNvSpPr>
            <a:spLocks noGrp="1"/>
          </p:cNvSpPr>
          <p:nvPr>
            <p:ph type="body" sz="quarter" idx="62"/>
          </p:nvPr>
        </p:nvSpPr>
        <p:spPr>
          <a:xfrm>
            <a:off x="5181600" y="27019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20" name="Text Placeholder 13"/>
          <p:cNvSpPr>
            <a:spLocks noGrp="1"/>
          </p:cNvSpPr>
          <p:nvPr>
            <p:ph type="body" sz="quarter" idx="63"/>
          </p:nvPr>
        </p:nvSpPr>
        <p:spPr>
          <a:xfrm>
            <a:off x="5181600" y="32353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21" name="Text Placeholder 13"/>
          <p:cNvSpPr>
            <a:spLocks noGrp="1"/>
          </p:cNvSpPr>
          <p:nvPr>
            <p:ph type="body" sz="quarter" idx="64"/>
          </p:nvPr>
        </p:nvSpPr>
        <p:spPr>
          <a:xfrm>
            <a:off x="5181600" y="37687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27" name="Content Placeholder 6"/>
          <p:cNvSpPr>
            <a:spLocks noGrp="1"/>
          </p:cNvSpPr>
          <p:nvPr>
            <p:ph sz="quarter" idx="65" hasCustomPrompt="1"/>
          </p:nvPr>
        </p:nvSpPr>
        <p:spPr>
          <a:xfrm>
            <a:off x="53340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28" name="Content Placeholder 6"/>
          <p:cNvSpPr>
            <a:spLocks noGrp="1"/>
          </p:cNvSpPr>
          <p:nvPr>
            <p:ph sz="quarter" idx="66" hasCustomPrompt="1"/>
          </p:nvPr>
        </p:nvSpPr>
        <p:spPr>
          <a:xfrm>
            <a:off x="53340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29" name="Content Placeholder 6"/>
          <p:cNvSpPr>
            <a:spLocks noGrp="1"/>
          </p:cNvSpPr>
          <p:nvPr>
            <p:ph sz="quarter" idx="67" hasCustomPrompt="1"/>
          </p:nvPr>
        </p:nvSpPr>
        <p:spPr>
          <a:xfrm>
            <a:off x="53340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30" name="Content Placeholder 6"/>
          <p:cNvSpPr>
            <a:spLocks noGrp="1"/>
          </p:cNvSpPr>
          <p:nvPr>
            <p:ph sz="quarter" idx="68" hasCustomPrompt="1"/>
          </p:nvPr>
        </p:nvSpPr>
        <p:spPr>
          <a:xfrm>
            <a:off x="53340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31" name="Content Placeholder 6"/>
          <p:cNvSpPr>
            <a:spLocks noGrp="1"/>
          </p:cNvSpPr>
          <p:nvPr>
            <p:ph sz="quarter" idx="69" hasCustomPrompt="1"/>
          </p:nvPr>
        </p:nvSpPr>
        <p:spPr>
          <a:xfrm>
            <a:off x="469392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32" name="Content Placeholder 6"/>
          <p:cNvSpPr>
            <a:spLocks noGrp="1"/>
          </p:cNvSpPr>
          <p:nvPr>
            <p:ph sz="quarter" idx="70" hasCustomPrompt="1"/>
          </p:nvPr>
        </p:nvSpPr>
        <p:spPr>
          <a:xfrm>
            <a:off x="469392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33" name="Content Placeholder 6"/>
          <p:cNvSpPr>
            <a:spLocks noGrp="1"/>
          </p:cNvSpPr>
          <p:nvPr>
            <p:ph sz="quarter" idx="71" hasCustomPrompt="1"/>
          </p:nvPr>
        </p:nvSpPr>
        <p:spPr>
          <a:xfrm>
            <a:off x="469392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34" name="Content Placeholder 6"/>
          <p:cNvSpPr>
            <a:spLocks noGrp="1"/>
          </p:cNvSpPr>
          <p:nvPr>
            <p:ph sz="quarter" idx="72" hasCustomPrompt="1"/>
          </p:nvPr>
        </p:nvSpPr>
        <p:spPr>
          <a:xfrm>
            <a:off x="469392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35" name="Content Placeholder 6"/>
          <p:cNvSpPr>
            <a:spLocks noGrp="1"/>
          </p:cNvSpPr>
          <p:nvPr>
            <p:ph sz="quarter" idx="73" hasCustomPrompt="1"/>
          </p:nvPr>
        </p:nvSpPr>
        <p:spPr>
          <a:xfrm>
            <a:off x="469392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smtClean="0"/>
              <a:t>1</a:t>
            </a:r>
            <a:endParaRPr lang="en-US" dirty="0"/>
          </a:p>
        </p:txBody>
      </p:sp>
      <p:sp>
        <p:nvSpPr>
          <p:cNvPr id="26"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3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spk.jpg"/>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276351"/>
            <a:ext cx="8229600" cy="3124199"/>
          </a:xfrm>
          <a:prstGeom prst="rect">
            <a:avLst/>
          </a:prstGeom>
        </p:spPr>
        <p:txBody>
          <a:bodyPr vert="horz" lIns="91440" tIns="45720" rIns="91440" bIns="45720" rtlCol="0">
            <a:normAutofit/>
          </a:bodyPr>
          <a:lstStyle/>
          <a:p>
            <a:pPr lvl="0"/>
            <a:endParaRPr lang="en-US" dirty="0"/>
          </a:p>
        </p:txBody>
      </p:sp>
      <p:sp>
        <p:nvSpPr>
          <p:cNvPr id="14" name="Pie 13"/>
          <p:cNvSpPr/>
          <p:nvPr userDrawn="1"/>
        </p:nvSpPr>
        <p:spPr>
          <a:xfrm flipH="1" flipV="1">
            <a:off x="4252913" y="4824413"/>
            <a:ext cx="638174" cy="6381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2800" b="0" i="0" kern="1200">
          <a:solidFill>
            <a:srgbClr val="48597F"/>
          </a:solidFill>
          <a:effectLst/>
          <a:latin typeface="Lato Light"/>
          <a:ea typeface="Calibri"/>
          <a:cs typeface="Lato Light"/>
        </a:defRPr>
      </a:lvl1pPr>
    </p:titleStyle>
    <p:body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Administrator\桌面\背景图\245617be4cbc2c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80"/>
            <a:ext cx="9146689" cy="5148680"/>
          </a:xfrm>
          <a:prstGeom prst="rect">
            <a:avLst/>
          </a:prstGeom>
          <a:noFill/>
          <a:extLst>
            <a:ext uri="{909E8E84-426E-40DD-AFC4-6F175D3DCCD1}">
              <a14:hiddenFill xmlns:a14="http://schemas.microsoft.com/office/drawing/2010/main">
                <a:solidFill>
                  <a:srgbClr val="FFFFFF"/>
                </a:solidFill>
              </a14:hiddenFill>
            </a:ext>
          </a:extLst>
        </p:spPr>
      </p:pic>
      <p:sp>
        <p:nvSpPr>
          <p:cNvPr id="3" name="椭圆 2"/>
          <p:cNvSpPr/>
          <p:nvPr/>
        </p:nvSpPr>
        <p:spPr>
          <a:xfrm>
            <a:off x="689217" y="548041"/>
            <a:ext cx="4079784" cy="4042238"/>
          </a:xfrm>
          <a:prstGeom prst="ellipse">
            <a:avLst/>
          </a:prstGeom>
          <a:solidFill>
            <a:srgbClr val="48597F">
              <a:alpha val="54000"/>
            </a:srgb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175111" y="3156955"/>
            <a:ext cx="1107996" cy="461665"/>
          </a:xfrm>
          <a:prstGeom prst="rect">
            <a:avLst/>
          </a:prstGeom>
          <a:noFill/>
        </p:spPr>
        <p:txBody>
          <a:bodyPr wrap="none" rtlCol="0">
            <a:spAutoFit/>
          </a:bodyPr>
          <a:lstStyle/>
          <a:p>
            <a:pPr algn="ctr">
              <a:defRPr/>
            </a:pPr>
            <a:r>
              <a:rPr lang="zh-CN" altLang="en-US" sz="2400" dirty="0" smtClean="0">
                <a:ln w="3175">
                  <a:noFill/>
                </a:ln>
                <a:solidFill>
                  <a:srgbClr val="48597F"/>
                </a:solidFill>
                <a:effectLst>
                  <a:innerShdw blurRad="63500" dist="50800" dir="13500000">
                    <a:prstClr val="black">
                      <a:alpha val="50000"/>
                    </a:prstClr>
                  </a:innerShdw>
                </a:effectLst>
                <a:latin typeface="Impact" pitchFamily="34" charset="0"/>
              </a:rPr>
              <a:t>吉彦星</a:t>
            </a:r>
            <a:endParaRPr lang="en-US" altLang="zh-CN" sz="2400" dirty="0">
              <a:ln w="3175">
                <a:noFill/>
              </a:ln>
              <a:solidFill>
                <a:srgbClr val="48597F"/>
              </a:solidFill>
              <a:effectLst>
                <a:innerShdw blurRad="63500" dist="50800" dir="13500000">
                  <a:prstClr val="black">
                    <a:alpha val="50000"/>
                  </a:prstClr>
                </a:innerShdw>
              </a:effectLst>
              <a:latin typeface="Impact" pitchFamily="34" charset="0"/>
            </a:endParaRPr>
          </a:p>
        </p:txBody>
      </p:sp>
      <p:sp>
        <p:nvSpPr>
          <p:cNvPr id="7" name="矩形 6"/>
          <p:cNvSpPr/>
          <p:nvPr/>
        </p:nvSpPr>
        <p:spPr>
          <a:xfrm>
            <a:off x="1146535" y="1280761"/>
            <a:ext cx="3035215" cy="1446550"/>
          </a:xfrm>
          <a:prstGeom prst="rect">
            <a:avLst/>
          </a:prstGeom>
        </p:spPr>
        <p:txBody>
          <a:bodyPr wrap="square">
            <a:spAutoFit/>
          </a:bodyPr>
          <a:lstStyle/>
          <a:p>
            <a:r>
              <a:rPr lang="en-US" altLang="zh-CN" sz="4400" dirty="0" smtClean="0">
                <a:solidFill>
                  <a:schemeClr val="bg1"/>
                </a:solidFill>
                <a:effectLst>
                  <a:outerShdw blurRad="50800" dist="38100" dir="2700000" algn="tl" rotWithShape="0">
                    <a:prstClr val="black">
                      <a:alpha val="40000"/>
                    </a:prstClr>
                  </a:outerShdw>
                </a:effectLst>
                <a:latin typeface="造字工房力黑（非商用）常规体" pitchFamily="50" charset="-122"/>
                <a:ea typeface="造字工房力黑（非商用）常规体" pitchFamily="50" charset="-122"/>
              </a:rPr>
              <a:t>Cnn-lstm</a:t>
            </a:r>
          </a:p>
          <a:p>
            <a:r>
              <a:rPr lang="zh-CN" altLang="en-US" sz="4400" dirty="0" smtClean="0">
                <a:solidFill>
                  <a:schemeClr val="bg1"/>
                </a:solidFill>
                <a:effectLst>
                  <a:outerShdw blurRad="50800" dist="38100" dir="2700000" algn="tl" rotWithShape="0">
                    <a:prstClr val="black">
                      <a:alpha val="40000"/>
                    </a:prstClr>
                  </a:outerShdw>
                </a:effectLst>
                <a:latin typeface="造字工房力黑（非商用）常规体" pitchFamily="50" charset="-122"/>
                <a:ea typeface="造字工房力黑（非商用）常规体" pitchFamily="50" charset="-122"/>
              </a:rPr>
              <a:t>预测</a:t>
            </a:r>
            <a:r>
              <a:rPr lang="en-US" altLang="zh-CN" sz="4400" dirty="0" smtClean="0">
                <a:solidFill>
                  <a:schemeClr val="bg1"/>
                </a:solidFill>
                <a:effectLst>
                  <a:outerShdw blurRad="50800" dist="38100" dir="2700000" algn="tl" rotWithShape="0">
                    <a:prstClr val="black">
                      <a:alpha val="40000"/>
                    </a:prstClr>
                  </a:outerShdw>
                </a:effectLst>
                <a:latin typeface="造字工房力黑（非商用）常规体" pitchFamily="50" charset="-122"/>
                <a:ea typeface="造字工房力黑（非商用）常规体" pitchFamily="50" charset="-122"/>
              </a:rPr>
              <a:t>pm2.5</a:t>
            </a:r>
            <a:endParaRPr lang="zh-CN" altLang="en-US" sz="4400" dirty="0">
              <a:solidFill>
                <a:schemeClr val="bg1"/>
              </a:solidFill>
              <a:effectLst>
                <a:outerShdw blurRad="50800" dist="38100" dir="2700000" algn="tl" rotWithShape="0">
                  <a:prstClr val="black">
                    <a:alpha val="40000"/>
                  </a:prstClr>
                </a:outerShdw>
              </a:effectLst>
              <a:latin typeface="造字工房力黑（非商用）常规体" pitchFamily="50" charset="-122"/>
              <a:ea typeface="造字工房力黑（非商用）常规体" pitchFamily="50" charset="-122"/>
            </a:endParaRPr>
          </a:p>
        </p:txBody>
      </p:sp>
      <p:cxnSp>
        <p:nvCxnSpPr>
          <p:cNvPr id="8" name="直接连接符 7"/>
          <p:cNvCxnSpPr/>
          <p:nvPr/>
        </p:nvCxnSpPr>
        <p:spPr>
          <a:xfrm>
            <a:off x="1295400" y="2724150"/>
            <a:ext cx="304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10</a:t>
            </a:fld>
            <a:endParaRPr lang="en-US" dirty="0">
              <a:latin typeface="+mn-ea"/>
            </a:endParaRPr>
          </a:p>
        </p:txBody>
      </p:sp>
      <p:sp>
        <p:nvSpPr>
          <p:cNvPr id="3" name="Title 2"/>
          <p:cNvSpPr>
            <a:spLocks noGrp="1"/>
          </p:cNvSpPr>
          <p:nvPr>
            <p:ph type="title"/>
          </p:nvPr>
        </p:nvSpPr>
        <p:spPr/>
        <p:txBody>
          <a:bodyPr>
            <a:normAutofit/>
          </a:bodyPr>
          <a:lstStyle/>
          <a:p>
            <a:r>
              <a:rPr lang="zh-CN" altLang="en-US" b="1" dirty="0"/>
              <a:t>卷积神经网络（</a:t>
            </a:r>
            <a:r>
              <a:rPr lang="en-US" altLang="zh-CN" b="1" dirty="0"/>
              <a:t>CNN</a:t>
            </a:r>
            <a:r>
              <a:rPr lang="zh-CN" altLang="en-US" b="1" dirty="0"/>
              <a:t>）</a:t>
            </a:r>
            <a:endParaRPr lang="en-US" sz="2400" b="1" dirty="0">
              <a:latin typeface="+mn-ea"/>
              <a:ea typeface="+mn-ea"/>
            </a:endParaRPr>
          </a:p>
        </p:txBody>
      </p:sp>
      <p:sp>
        <p:nvSpPr>
          <p:cNvPr id="4" name="Text Placeholder 3"/>
          <p:cNvSpPr>
            <a:spLocks noGrp="1"/>
          </p:cNvSpPr>
          <p:nvPr>
            <p:ph type="body" sz="quarter" idx="23"/>
          </p:nvPr>
        </p:nvSpPr>
        <p:spPr/>
        <p:txBody>
          <a:bodyPr/>
          <a:lstStyle/>
          <a:p>
            <a:endParaRPr lang="en-US" sz="1200" i="0" dirty="0">
              <a:latin typeface="+mn-ea"/>
            </a:endParaRPr>
          </a:p>
          <a:p>
            <a:endParaRPr lang="en-US" sz="1200" i="0" dirty="0">
              <a:latin typeface="+mn-ea"/>
            </a:endParaRPr>
          </a:p>
        </p:txBody>
      </p:sp>
      <p:sp>
        <p:nvSpPr>
          <p:cNvPr id="5" name="Content Placeholder 2"/>
          <p:cNvSpPr txBox="1">
            <a:spLocks/>
          </p:cNvSpPr>
          <p:nvPr/>
        </p:nvSpPr>
        <p:spPr>
          <a:xfrm>
            <a:off x="457200" y="1504948"/>
            <a:ext cx="8229600" cy="2971802"/>
          </a:xfrm>
          <a:prstGeom prst="rect">
            <a:avLst/>
          </a:prstGeom>
        </p:spPr>
        <p:txBody>
          <a:bodyPr>
            <a:normAutofit/>
          </a:bodyPr>
          <a:lst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500"/>
              </a:lnSpc>
              <a:buFont typeface="Arial" pitchFamily="34" charset="0"/>
              <a:buNone/>
            </a:pPr>
            <a:endParaRPr lang="zh-CN" altLang="en-US" dirty="0" smtClean="0">
              <a:solidFill>
                <a:schemeClr val="bg1">
                  <a:lumMod val="50000"/>
                </a:schemeClr>
              </a:solidFill>
              <a:latin typeface="+mn-ea"/>
            </a:endParaRPr>
          </a:p>
          <a:p>
            <a:pPr marL="0" indent="0">
              <a:lnSpc>
                <a:spcPts val="1500"/>
              </a:lnSpc>
              <a:spcBef>
                <a:spcPct val="0"/>
              </a:spcBef>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a:solidFill>
                <a:schemeClr val="bg1">
                  <a:lumMod val="50000"/>
                </a:schemeClr>
              </a:solidFill>
              <a:latin typeface="+mn-ea"/>
            </a:endParaRPr>
          </a:p>
        </p:txBody>
      </p:sp>
      <p:pic>
        <p:nvPicPr>
          <p:cNvPr id="9" name="图片 8"/>
          <p:cNvPicPr>
            <a:picLocks noChangeAspect="1"/>
          </p:cNvPicPr>
          <p:nvPr/>
        </p:nvPicPr>
        <p:blipFill>
          <a:blip r:embed="rId2"/>
          <a:stretch>
            <a:fillRect/>
          </a:stretch>
        </p:blipFill>
        <p:spPr>
          <a:xfrm>
            <a:off x="914400" y="1271928"/>
            <a:ext cx="7105650" cy="3166248"/>
          </a:xfrm>
          <a:prstGeom prst="rect">
            <a:avLst/>
          </a:prstGeom>
        </p:spPr>
      </p:pic>
    </p:spTree>
    <p:extLst>
      <p:ext uri="{BB962C8B-B14F-4D97-AF65-F5344CB8AC3E}">
        <p14:creationId xmlns:p14="http://schemas.microsoft.com/office/powerpoint/2010/main" val="3244162520"/>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11</a:t>
            </a:fld>
            <a:endParaRPr lang="en-US" dirty="0">
              <a:latin typeface="+mn-ea"/>
            </a:endParaRPr>
          </a:p>
        </p:txBody>
      </p:sp>
      <p:sp>
        <p:nvSpPr>
          <p:cNvPr id="3" name="Title 2"/>
          <p:cNvSpPr>
            <a:spLocks noGrp="1"/>
          </p:cNvSpPr>
          <p:nvPr>
            <p:ph type="title"/>
          </p:nvPr>
        </p:nvSpPr>
        <p:spPr/>
        <p:txBody>
          <a:bodyPr>
            <a:normAutofit/>
          </a:bodyPr>
          <a:lstStyle/>
          <a:p>
            <a:r>
              <a:rPr lang="zh-CN" altLang="en-US" b="1" dirty="0"/>
              <a:t>卷积神经网络（</a:t>
            </a:r>
            <a:r>
              <a:rPr lang="en-US" altLang="zh-CN" b="1" dirty="0"/>
              <a:t>CNN</a:t>
            </a:r>
            <a:r>
              <a:rPr lang="zh-CN" altLang="en-US" b="1" dirty="0"/>
              <a:t>）</a:t>
            </a:r>
            <a:endParaRPr lang="en-US" sz="2400" b="1" dirty="0">
              <a:latin typeface="+mn-ea"/>
              <a:ea typeface="+mn-ea"/>
            </a:endParaRPr>
          </a:p>
        </p:txBody>
      </p:sp>
      <p:sp>
        <p:nvSpPr>
          <p:cNvPr id="4" name="Text Placeholder 3"/>
          <p:cNvSpPr>
            <a:spLocks noGrp="1"/>
          </p:cNvSpPr>
          <p:nvPr>
            <p:ph type="body" sz="quarter" idx="23"/>
          </p:nvPr>
        </p:nvSpPr>
        <p:spPr/>
        <p:txBody>
          <a:bodyPr/>
          <a:lstStyle/>
          <a:p>
            <a:endParaRPr lang="en-US" sz="1200" i="0" dirty="0">
              <a:latin typeface="+mn-ea"/>
            </a:endParaRPr>
          </a:p>
          <a:p>
            <a:endParaRPr lang="en-US" sz="1200" i="0" dirty="0">
              <a:latin typeface="+mn-ea"/>
            </a:endParaRPr>
          </a:p>
        </p:txBody>
      </p:sp>
      <p:sp>
        <p:nvSpPr>
          <p:cNvPr id="5" name="Content Placeholder 2"/>
          <p:cNvSpPr txBox="1">
            <a:spLocks/>
          </p:cNvSpPr>
          <p:nvPr/>
        </p:nvSpPr>
        <p:spPr>
          <a:xfrm>
            <a:off x="457200" y="1504948"/>
            <a:ext cx="8229600" cy="2971802"/>
          </a:xfrm>
          <a:prstGeom prst="rect">
            <a:avLst/>
          </a:prstGeom>
        </p:spPr>
        <p:txBody>
          <a:bodyPr>
            <a:normAutofit/>
          </a:bodyPr>
          <a:lst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500"/>
              </a:lnSpc>
              <a:buFont typeface="Arial" pitchFamily="34" charset="0"/>
              <a:buNone/>
            </a:pPr>
            <a:endParaRPr lang="zh-CN" altLang="en-US" dirty="0" smtClean="0">
              <a:solidFill>
                <a:schemeClr val="bg1">
                  <a:lumMod val="50000"/>
                </a:schemeClr>
              </a:solidFill>
              <a:latin typeface="+mn-ea"/>
            </a:endParaRPr>
          </a:p>
          <a:p>
            <a:pPr marL="0" indent="0">
              <a:lnSpc>
                <a:spcPts val="1500"/>
              </a:lnSpc>
              <a:spcBef>
                <a:spcPct val="0"/>
              </a:spcBef>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a:solidFill>
                <a:schemeClr val="bg1">
                  <a:lumMod val="50000"/>
                </a:schemeClr>
              </a:solidFill>
              <a:latin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43074"/>
            <a:ext cx="7620000" cy="2495550"/>
          </a:xfrm>
          <a:prstGeom prst="rect">
            <a:avLst/>
          </a:prstGeom>
        </p:spPr>
      </p:pic>
    </p:spTree>
    <p:extLst>
      <p:ext uri="{BB962C8B-B14F-4D97-AF65-F5344CB8AC3E}">
        <p14:creationId xmlns:p14="http://schemas.microsoft.com/office/powerpoint/2010/main" val="3282824388"/>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12</a:t>
            </a:fld>
            <a:endParaRPr lang="en-US" dirty="0">
              <a:latin typeface="+mn-ea"/>
            </a:endParaRPr>
          </a:p>
        </p:txBody>
      </p:sp>
      <p:sp>
        <p:nvSpPr>
          <p:cNvPr id="3" name="Title 2"/>
          <p:cNvSpPr>
            <a:spLocks noGrp="1"/>
          </p:cNvSpPr>
          <p:nvPr>
            <p:ph type="title"/>
          </p:nvPr>
        </p:nvSpPr>
        <p:spPr/>
        <p:txBody>
          <a:bodyPr>
            <a:normAutofit/>
          </a:bodyPr>
          <a:lstStyle/>
          <a:p>
            <a:r>
              <a:rPr lang="zh-CN" altLang="en-US" b="1" dirty="0"/>
              <a:t>卷积神经网络（</a:t>
            </a:r>
            <a:r>
              <a:rPr lang="en-US" altLang="zh-CN" b="1" dirty="0"/>
              <a:t>CNN</a:t>
            </a:r>
            <a:r>
              <a:rPr lang="zh-CN" altLang="en-US" b="1" dirty="0"/>
              <a:t>）</a:t>
            </a:r>
            <a:endParaRPr lang="en-US" sz="2400" b="1" dirty="0">
              <a:latin typeface="+mn-ea"/>
              <a:ea typeface="+mn-ea"/>
            </a:endParaRPr>
          </a:p>
        </p:txBody>
      </p:sp>
      <p:sp>
        <p:nvSpPr>
          <p:cNvPr id="4" name="Text Placeholder 3"/>
          <p:cNvSpPr>
            <a:spLocks noGrp="1"/>
          </p:cNvSpPr>
          <p:nvPr>
            <p:ph type="body" sz="quarter" idx="23"/>
          </p:nvPr>
        </p:nvSpPr>
        <p:spPr/>
        <p:txBody>
          <a:bodyPr/>
          <a:lstStyle/>
          <a:p>
            <a:endParaRPr lang="en-US" sz="1200" i="0" dirty="0">
              <a:latin typeface="+mn-ea"/>
            </a:endParaRPr>
          </a:p>
          <a:p>
            <a:endParaRPr lang="en-US" sz="1200" i="0" dirty="0">
              <a:latin typeface="+mn-ea"/>
            </a:endParaRPr>
          </a:p>
        </p:txBody>
      </p:sp>
      <p:sp>
        <p:nvSpPr>
          <p:cNvPr id="5" name="Content Placeholder 2"/>
          <p:cNvSpPr txBox="1">
            <a:spLocks/>
          </p:cNvSpPr>
          <p:nvPr/>
        </p:nvSpPr>
        <p:spPr>
          <a:xfrm>
            <a:off x="457200" y="1504948"/>
            <a:ext cx="8229600" cy="2971802"/>
          </a:xfrm>
          <a:prstGeom prst="rect">
            <a:avLst/>
          </a:prstGeom>
        </p:spPr>
        <p:txBody>
          <a:bodyPr>
            <a:normAutofit/>
          </a:bodyPr>
          <a:lst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500"/>
              </a:lnSpc>
              <a:buFont typeface="Arial" pitchFamily="34" charset="0"/>
              <a:buNone/>
            </a:pPr>
            <a:endParaRPr lang="zh-CN" altLang="en-US" dirty="0" smtClean="0">
              <a:solidFill>
                <a:schemeClr val="bg1">
                  <a:lumMod val="50000"/>
                </a:schemeClr>
              </a:solidFill>
              <a:latin typeface="+mn-ea"/>
            </a:endParaRPr>
          </a:p>
          <a:p>
            <a:pPr marL="0" indent="0">
              <a:lnSpc>
                <a:spcPts val="1500"/>
              </a:lnSpc>
              <a:spcBef>
                <a:spcPct val="0"/>
              </a:spcBef>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a:solidFill>
                <a:schemeClr val="bg1">
                  <a:lumMod val="50000"/>
                </a:schemeClr>
              </a:solidFill>
              <a:latin typeface="+mn-ea"/>
            </a:endParaRPr>
          </a:p>
        </p:txBody>
      </p:sp>
      <p:pic>
        <p:nvPicPr>
          <p:cNvPr id="6" name="图片 5"/>
          <p:cNvPicPr>
            <a:picLocks noChangeAspect="1"/>
          </p:cNvPicPr>
          <p:nvPr/>
        </p:nvPicPr>
        <p:blipFill>
          <a:blip r:embed="rId2"/>
          <a:stretch>
            <a:fillRect/>
          </a:stretch>
        </p:blipFill>
        <p:spPr>
          <a:xfrm>
            <a:off x="1976437" y="1118451"/>
            <a:ext cx="4810125" cy="3563056"/>
          </a:xfrm>
          <a:prstGeom prst="rect">
            <a:avLst/>
          </a:prstGeom>
        </p:spPr>
      </p:pic>
    </p:spTree>
    <p:extLst>
      <p:ext uri="{BB962C8B-B14F-4D97-AF65-F5344CB8AC3E}">
        <p14:creationId xmlns:p14="http://schemas.microsoft.com/office/powerpoint/2010/main" val="924244813"/>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13</a:t>
            </a:fld>
            <a:endParaRPr lang="en-US" dirty="0">
              <a:latin typeface="+mn-ea"/>
            </a:endParaRPr>
          </a:p>
        </p:txBody>
      </p:sp>
      <p:sp>
        <p:nvSpPr>
          <p:cNvPr id="3" name="Title 2"/>
          <p:cNvSpPr>
            <a:spLocks noGrp="1"/>
          </p:cNvSpPr>
          <p:nvPr>
            <p:ph type="title"/>
          </p:nvPr>
        </p:nvSpPr>
        <p:spPr/>
        <p:txBody>
          <a:bodyPr>
            <a:normAutofit/>
          </a:bodyPr>
          <a:lstStyle/>
          <a:p>
            <a:r>
              <a:rPr lang="zh-CN" altLang="en-US" dirty="0"/>
              <a:t>长短时记忆网络</a:t>
            </a:r>
            <a:r>
              <a:rPr lang="zh-CN" altLang="en-US" b="1" dirty="0" smtClean="0"/>
              <a:t>（</a:t>
            </a:r>
            <a:r>
              <a:rPr lang="en-US" altLang="zh-CN" b="1" dirty="0" err="1" smtClean="0"/>
              <a:t>lstm</a:t>
            </a:r>
            <a:r>
              <a:rPr lang="zh-CN" altLang="en-US" b="1" dirty="0" smtClean="0"/>
              <a:t>）</a:t>
            </a:r>
            <a:endParaRPr lang="en-US" sz="2400" b="1" dirty="0">
              <a:latin typeface="+mn-ea"/>
              <a:ea typeface="+mn-ea"/>
            </a:endParaRPr>
          </a:p>
        </p:txBody>
      </p:sp>
      <p:sp>
        <p:nvSpPr>
          <p:cNvPr id="4" name="Text Placeholder 3"/>
          <p:cNvSpPr>
            <a:spLocks noGrp="1"/>
          </p:cNvSpPr>
          <p:nvPr>
            <p:ph type="body" sz="quarter" idx="23"/>
          </p:nvPr>
        </p:nvSpPr>
        <p:spPr/>
        <p:txBody>
          <a:bodyPr/>
          <a:lstStyle/>
          <a:p>
            <a:endParaRPr lang="en-US" sz="1200" i="0" dirty="0">
              <a:latin typeface="+mn-ea"/>
            </a:endParaRPr>
          </a:p>
          <a:p>
            <a:endParaRPr lang="en-US" sz="1200" i="0" dirty="0">
              <a:latin typeface="+mn-ea"/>
            </a:endParaRPr>
          </a:p>
        </p:txBody>
      </p:sp>
      <p:sp>
        <p:nvSpPr>
          <p:cNvPr id="5" name="Content Placeholder 2"/>
          <p:cNvSpPr txBox="1">
            <a:spLocks/>
          </p:cNvSpPr>
          <p:nvPr/>
        </p:nvSpPr>
        <p:spPr>
          <a:xfrm>
            <a:off x="457200" y="1504948"/>
            <a:ext cx="8229600" cy="2971802"/>
          </a:xfrm>
          <a:prstGeom prst="rect">
            <a:avLst/>
          </a:prstGeom>
        </p:spPr>
        <p:txBody>
          <a:bodyPr>
            <a:normAutofit/>
          </a:bodyPr>
          <a:lst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500"/>
              </a:lnSpc>
              <a:buFont typeface="Arial" pitchFamily="34" charset="0"/>
              <a:buNone/>
            </a:pPr>
            <a:endParaRPr lang="zh-CN" altLang="en-US" dirty="0" smtClean="0">
              <a:solidFill>
                <a:schemeClr val="bg1">
                  <a:lumMod val="50000"/>
                </a:schemeClr>
              </a:solidFill>
              <a:latin typeface="+mn-ea"/>
            </a:endParaRPr>
          </a:p>
          <a:p>
            <a:pPr marL="0" indent="0">
              <a:lnSpc>
                <a:spcPts val="1500"/>
              </a:lnSpc>
              <a:spcBef>
                <a:spcPct val="0"/>
              </a:spcBef>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a:solidFill>
                <a:schemeClr val="bg1">
                  <a:lumMod val="50000"/>
                </a:schemeClr>
              </a:solidFill>
              <a:latin typeface="+mn-ea"/>
            </a:endParaRPr>
          </a:p>
        </p:txBody>
      </p:sp>
      <p:pic>
        <p:nvPicPr>
          <p:cNvPr id="8" name="图片 7"/>
          <p:cNvPicPr>
            <a:picLocks noChangeAspect="1"/>
          </p:cNvPicPr>
          <p:nvPr/>
        </p:nvPicPr>
        <p:blipFill>
          <a:blip r:embed="rId2"/>
          <a:stretch>
            <a:fillRect/>
          </a:stretch>
        </p:blipFill>
        <p:spPr>
          <a:xfrm>
            <a:off x="1109662" y="1419225"/>
            <a:ext cx="6924675" cy="2305050"/>
          </a:xfrm>
          <a:prstGeom prst="rect">
            <a:avLst/>
          </a:prstGeom>
        </p:spPr>
      </p:pic>
      <p:sp>
        <p:nvSpPr>
          <p:cNvPr id="9" name="矩形 8"/>
          <p:cNvSpPr/>
          <p:nvPr/>
        </p:nvSpPr>
        <p:spPr>
          <a:xfrm>
            <a:off x="2056614" y="3834936"/>
            <a:ext cx="4572000" cy="646331"/>
          </a:xfrm>
          <a:prstGeom prst="rect">
            <a:avLst/>
          </a:prstGeom>
        </p:spPr>
        <p:txBody>
          <a:bodyPr>
            <a:spAutoFit/>
          </a:bodyPr>
          <a:lstStyle/>
          <a:p>
            <a:r>
              <a:rPr lang="en-US" altLang="zh-CN">
                <a:solidFill>
                  <a:srgbClr val="2F2F2F"/>
                </a:solidFill>
                <a:latin typeface="-apple-system"/>
              </a:rPr>
              <a:t>RNN</a:t>
            </a:r>
            <a:r>
              <a:rPr lang="zh-CN" altLang="en-US" dirty="0">
                <a:solidFill>
                  <a:srgbClr val="2F2F2F"/>
                </a:solidFill>
                <a:latin typeface="-apple-system"/>
              </a:rPr>
              <a:t>网络实质上是多个普通神经网络的连接，每个神经元向下一个传递信息</a:t>
            </a:r>
            <a:endParaRPr lang="zh-CN" altLang="en-US" dirty="0"/>
          </a:p>
        </p:txBody>
      </p:sp>
    </p:spTree>
    <p:extLst>
      <p:ext uri="{BB962C8B-B14F-4D97-AF65-F5344CB8AC3E}">
        <p14:creationId xmlns:p14="http://schemas.microsoft.com/office/powerpoint/2010/main" val="2326143537"/>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14</a:t>
            </a:fld>
            <a:endParaRPr lang="en-US" dirty="0">
              <a:latin typeface="+mn-ea"/>
            </a:endParaRPr>
          </a:p>
        </p:txBody>
      </p:sp>
      <p:sp>
        <p:nvSpPr>
          <p:cNvPr id="3" name="Title 2"/>
          <p:cNvSpPr>
            <a:spLocks noGrp="1"/>
          </p:cNvSpPr>
          <p:nvPr>
            <p:ph type="title"/>
          </p:nvPr>
        </p:nvSpPr>
        <p:spPr/>
        <p:txBody>
          <a:bodyPr>
            <a:normAutofit/>
          </a:bodyPr>
          <a:lstStyle/>
          <a:p>
            <a:r>
              <a:rPr lang="zh-CN" altLang="en-US" dirty="0"/>
              <a:t>长短时记忆网络</a:t>
            </a:r>
            <a:r>
              <a:rPr lang="zh-CN" altLang="en-US" b="1" dirty="0" smtClean="0"/>
              <a:t>（</a:t>
            </a:r>
            <a:r>
              <a:rPr lang="en-US" altLang="zh-CN" b="1" dirty="0" err="1" smtClean="0"/>
              <a:t>lstm</a:t>
            </a:r>
            <a:r>
              <a:rPr lang="zh-CN" altLang="en-US" b="1" dirty="0" smtClean="0"/>
              <a:t>）</a:t>
            </a:r>
            <a:endParaRPr lang="en-US" sz="2400" b="1" dirty="0">
              <a:latin typeface="+mn-ea"/>
              <a:ea typeface="+mn-ea"/>
            </a:endParaRPr>
          </a:p>
        </p:txBody>
      </p:sp>
      <p:sp>
        <p:nvSpPr>
          <p:cNvPr id="4" name="Text Placeholder 3"/>
          <p:cNvSpPr>
            <a:spLocks noGrp="1"/>
          </p:cNvSpPr>
          <p:nvPr>
            <p:ph type="body" sz="quarter" idx="23"/>
          </p:nvPr>
        </p:nvSpPr>
        <p:spPr/>
        <p:txBody>
          <a:bodyPr/>
          <a:lstStyle/>
          <a:p>
            <a:endParaRPr lang="en-US" sz="1200" i="0" dirty="0">
              <a:latin typeface="+mn-ea"/>
            </a:endParaRPr>
          </a:p>
          <a:p>
            <a:endParaRPr lang="en-US" sz="1200" i="0" dirty="0">
              <a:latin typeface="+mn-ea"/>
            </a:endParaRPr>
          </a:p>
        </p:txBody>
      </p:sp>
      <p:sp>
        <p:nvSpPr>
          <p:cNvPr id="5" name="Content Placeholder 2"/>
          <p:cNvSpPr txBox="1">
            <a:spLocks/>
          </p:cNvSpPr>
          <p:nvPr/>
        </p:nvSpPr>
        <p:spPr>
          <a:xfrm>
            <a:off x="457200" y="1504948"/>
            <a:ext cx="8229600" cy="2971802"/>
          </a:xfrm>
          <a:prstGeom prst="rect">
            <a:avLst/>
          </a:prstGeom>
        </p:spPr>
        <p:txBody>
          <a:bodyPr>
            <a:normAutofit/>
          </a:bodyPr>
          <a:lst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500"/>
              </a:lnSpc>
              <a:buFont typeface="Arial" pitchFamily="34" charset="0"/>
              <a:buNone/>
            </a:pPr>
            <a:endParaRPr lang="zh-CN" altLang="en-US" dirty="0" smtClean="0">
              <a:solidFill>
                <a:schemeClr val="bg1">
                  <a:lumMod val="50000"/>
                </a:schemeClr>
              </a:solidFill>
              <a:latin typeface="+mn-ea"/>
            </a:endParaRPr>
          </a:p>
          <a:p>
            <a:pPr marL="0" indent="0">
              <a:lnSpc>
                <a:spcPts val="1500"/>
              </a:lnSpc>
              <a:spcBef>
                <a:spcPct val="0"/>
              </a:spcBef>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a:solidFill>
                <a:schemeClr val="bg1">
                  <a:lumMod val="50000"/>
                </a:schemeClr>
              </a:solidFill>
              <a:latin typeface="+mn-ea"/>
            </a:endParaRPr>
          </a:p>
        </p:txBody>
      </p:sp>
      <p:pic>
        <p:nvPicPr>
          <p:cNvPr id="6" name="图片 5"/>
          <p:cNvPicPr>
            <a:picLocks noChangeAspect="1"/>
          </p:cNvPicPr>
          <p:nvPr/>
        </p:nvPicPr>
        <p:blipFill>
          <a:blip r:embed="rId2"/>
          <a:stretch>
            <a:fillRect/>
          </a:stretch>
        </p:blipFill>
        <p:spPr>
          <a:xfrm>
            <a:off x="798244" y="1404888"/>
            <a:ext cx="3936761" cy="3057525"/>
          </a:xfrm>
          <a:prstGeom prst="rect">
            <a:avLst/>
          </a:prstGeom>
        </p:spPr>
      </p:pic>
      <p:pic>
        <p:nvPicPr>
          <p:cNvPr id="7" name="图片 6"/>
          <p:cNvPicPr>
            <a:picLocks noChangeAspect="1"/>
          </p:cNvPicPr>
          <p:nvPr/>
        </p:nvPicPr>
        <p:blipFill>
          <a:blip r:embed="rId3"/>
          <a:stretch>
            <a:fillRect/>
          </a:stretch>
        </p:blipFill>
        <p:spPr>
          <a:xfrm>
            <a:off x="4735005" y="1387479"/>
            <a:ext cx="3924300" cy="3083379"/>
          </a:xfrm>
          <a:prstGeom prst="rect">
            <a:avLst/>
          </a:prstGeom>
        </p:spPr>
      </p:pic>
    </p:spTree>
    <p:extLst>
      <p:ext uri="{BB962C8B-B14F-4D97-AF65-F5344CB8AC3E}">
        <p14:creationId xmlns:p14="http://schemas.microsoft.com/office/powerpoint/2010/main" val="3932109804"/>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15</a:t>
            </a:fld>
            <a:endParaRPr lang="en-US" dirty="0">
              <a:latin typeface="+mn-ea"/>
            </a:endParaRPr>
          </a:p>
        </p:txBody>
      </p:sp>
      <p:sp>
        <p:nvSpPr>
          <p:cNvPr id="3" name="Title 2"/>
          <p:cNvSpPr>
            <a:spLocks noGrp="1"/>
          </p:cNvSpPr>
          <p:nvPr>
            <p:ph type="title"/>
          </p:nvPr>
        </p:nvSpPr>
        <p:spPr/>
        <p:txBody>
          <a:bodyPr>
            <a:normAutofit/>
          </a:bodyPr>
          <a:lstStyle/>
          <a:p>
            <a:r>
              <a:rPr lang="zh-CN" altLang="en-US" dirty="0"/>
              <a:t>长短时记忆网络</a:t>
            </a:r>
            <a:r>
              <a:rPr lang="zh-CN" altLang="en-US" b="1" dirty="0" smtClean="0"/>
              <a:t>（</a:t>
            </a:r>
            <a:r>
              <a:rPr lang="en-US" altLang="zh-CN" b="1" dirty="0" err="1" smtClean="0"/>
              <a:t>lstm</a:t>
            </a:r>
            <a:r>
              <a:rPr lang="zh-CN" altLang="en-US" b="1" dirty="0" smtClean="0"/>
              <a:t>）</a:t>
            </a:r>
            <a:endParaRPr lang="en-US" sz="2400" b="1" dirty="0">
              <a:latin typeface="+mn-ea"/>
              <a:ea typeface="+mn-ea"/>
            </a:endParaRPr>
          </a:p>
        </p:txBody>
      </p:sp>
      <p:sp>
        <p:nvSpPr>
          <p:cNvPr id="4" name="Text Placeholder 3"/>
          <p:cNvSpPr>
            <a:spLocks noGrp="1"/>
          </p:cNvSpPr>
          <p:nvPr>
            <p:ph type="body" sz="quarter" idx="23"/>
          </p:nvPr>
        </p:nvSpPr>
        <p:spPr/>
        <p:txBody>
          <a:bodyPr/>
          <a:lstStyle/>
          <a:p>
            <a:endParaRPr lang="en-US" sz="1200" i="0" dirty="0">
              <a:latin typeface="+mn-ea"/>
            </a:endParaRPr>
          </a:p>
          <a:p>
            <a:endParaRPr lang="en-US" sz="1200" i="0" dirty="0">
              <a:latin typeface="+mn-ea"/>
            </a:endParaRPr>
          </a:p>
        </p:txBody>
      </p:sp>
      <p:sp>
        <p:nvSpPr>
          <p:cNvPr id="5" name="Content Placeholder 2"/>
          <p:cNvSpPr txBox="1">
            <a:spLocks/>
          </p:cNvSpPr>
          <p:nvPr/>
        </p:nvSpPr>
        <p:spPr>
          <a:xfrm>
            <a:off x="457200" y="1504948"/>
            <a:ext cx="8229600" cy="2971802"/>
          </a:xfrm>
          <a:prstGeom prst="rect">
            <a:avLst/>
          </a:prstGeom>
        </p:spPr>
        <p:txBody>
          <a:bodyPr>
            <a:normAutofit/>
          </a:bodyPr>
          <a:lst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500"/>
              </a:lnSpc>
              <a:buFont typeface="Arial" pitchFamily="34" charset="0"/>
              <a:buNone/>
            </a:pPr>
            <a:endParaRPr lang="zh-CN" altLang="en-US" dirty="0" smtClean="0">
              <a:solidFill>
                <a:schemeClr val="bg1">
                  <a:lumMod val="50000"/>
                </a:schemeClr>
              </a:solidFill>
              <a:latin typeface="+mn-ea"/>
            </a:endParaRPr>
          </a:p>
          <a:p>
            <a:pPr marL="0" indent="0">
              <a:lnSpc>
                <a:spcPts val="1500"/>
              </a:lnSpc>
              <a:spcBef>
                <a:spcPct val="0"/>
              </a:spcBef>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a:solidFill>
                <a:schemeClr val="bg1">
                  <a:lumMod val="50000"/>
                </a:schemeClr>
              </a:solidFill>
              <a:latin typeface="+mn-ea"/>
            </a:endParaRPr>
          </a:p>
        </p:txBody>
      </p:sp>
      <p:pic>
        <p:nvPicPr>
          <p:cNvPr id="6" name="图片 5"/>
          <p:cNvPicPr>
            <a:picLocks noChangeAspect="1"/>
          </p:cNvPicPr>
          <p:nvPr/>
        </p:nvPicPr>
        <p:blipFill>
          <a:blip r:embed="rId2"/>
          <a:stretch>
            <a:fillRect/>
          </a:stretch>
        </p:blipFill>
        <p:spPr>
          <a:xfrm>
            <a:off x="762000" y="1504948"/>
            <a:ext cx="4177410" cy="2822574"/>
          </a:xfrm>
          <a:prstGeom prst="rect">
            <a:avLst/>
          </a:prstGeom>
        </p:spPr>
      </p:pic>
      <p:pic>
        <p:nvPicPr>
          <p:cNvPr id="7" name="图片 6"/>
          <p:cNvPicPr>
            <a:picLocks noChangeAspect="1"/>
          </p:cNvPicPr>
          <p:nvPr/>
        </p:nvPicPr>
        <p:blipFill>
          <a:blip r:embed="rId3"/>
          <a:stretch>
            <a:fillRect/>
          </a:stretch>
        </p:blipFill>
        <p:spPr>
          <a:xfrm>
            <a:off x="4381500" y="1962150"/>
            <a:ext cx="4333875" cy="1212370"/>
          </a:xfrm>
          <a:prstGeom prst="rect">
            <a:avLst/>
          </a:prstGeom>
        </p:spPr>
      </p:pic>
    </p:spTree>
    <p:extLst>
      <p:ext uri="{BB962C8B-B14F-4D97-AF65-F5344CB8AC3E}">
        <p14:creationId xmlns:p14="http://schemas.microsoft.com/office/powerpoint/2010/main" val="731642960"/>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16</a:t>
            </a:fld>
            <a:endParaRPr lang="en-US" dirty="0">
              <a:latin typeface="+mn-ea"/>
            </a:endParaRPr>
          </a:p>
        </p:txBody>
      </p:sp>
      <p:sp>
        <p:nvSpPr>
          <p:cNvPr id="3" name="Title 2"/>
          <p:cNvSpPr>
            <a:spLocks noGrp="1"/>
          </p:cNvSpPr>
          <p:nvPr>
            <p:ph type="title"/>
          </p:nvPr>
        </p:nvSpPr>
        <p:spPr/>
        <p:txBody>
          <a:bodyPr>
            <a:normAutofit/>
          </a:bodyPr>
          <a:lstStyle/>
          <a:p>
            <a:r>
              <a:rPr lang="zh-CN" altLang="en-US" dirty="0"/>
              <a:t>长短时记忆网络</a:t>
            </a:r>
            <a:r>
              <a:rPr lang="zh-CN" altLang="en-US" b="1" dirty="0" smtClean="0"/>
              <a:t>（</a:t>
            </a:r>
            <a:r>
              <a:rPr lang="en-US" altLang="zh-CN" b="1" dirty="0" err="1" smtClean="0"/>
              <a:t>lstm</a:t>
            </a:r>
            <a:r>
              <a:rPr lang="zh-CN" altLang="en-US" b="1" dirty="0" smtClean="0"/>
              <a:t>）</a:t>
            </a:r>
            <a:endParaRPr lang="en-US" sz="2400" b="1" dirty="0">
              <a:latin typeface="+mn-ea"/>
              <a:ea typeface="+mn-ea"/>
            </a:endParaRPr>
          </a:p>
        </p:txBody>
      </p:sp>
      <p:sp>
        <p:nvSpPr>
          <p:cNvPr id="4" name="Text Placeholder 3"/>
          <p:cNvSpPr>
            <a:spLocks noGrp="1"/>
          </p:cNvSpPr>
          <p:nvPr>
            <p:ph type="body" sz="quarter" idx="23"/>
          </p:nvPr>
        </p:nvSpPr>
        <p:spPr/>
        <p:txBody>
          <a:bodyPr/>
          <a:lstStyle/>
          <a:p>
            <a:endParaRPr lang="en-US" sz="1200" i="0" dirty="0">
              <a:latin typeface="+mn-ea"/>
            </a:endParaRPr>
          </a:p>
          <a:p>
            <a:endParaRPr lang="en-US" sz="1200" i="0" dirty="0">
              <a:latin typeface="+mn-ea"/>
            </a:endParaRPr>
          </a:p>
        </p:txBody>
      </p:sp>
      <p:sp>
        <p:nvSpPr>
          <p:cNvPr id="5" name="Content Placeholder 2"/>
          <p:cNvSpPr txBox="1">
            <a:spLocks/>
          </p:cNvSpPr>
          <p:nvPr/>
        </p:nvSpPr>
        <p:spPr>
          <a:xfrm>
            <a:off x="457200" y="1504948"/>
            <a:ext cx="8229600" cy="2971802"/>
          </a:xfrm>
          <a:prstGeom prst="rect">
            <a:avLst/>
          </a:prstGeom>
        </p:spPr>
        <p:txBody>
          <a:bodyPr>
            <a:normAutofit/>
          </a:bodyPr>
          <a:lst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500"/>
              </a:lnSpc>
              <a:buFont typeface="Arial" pitchFamily="34" charset="0"/>
              <a:buNone/>
            </a:pPr>
            <a:endParaRPr lang="zh-CN" altLang="en-US" dirty="0" smtClean="0">
              <a:solidFill>
                <a:schemeClr val="bg1">
                  <a:lumMod val="50000"/>
                </a:schemeClr>
              </a:solidFill>
              <a:latin typeface="+mn-ea"/>
            </a:endParaRPr>
          </a:p>
          <a:p>
            <a:pPr marL="0" indent="0">
              <a:lnSpc>
                <a:spcPts val="1500"/>
              </a:lnSpc>
              <a:spcBef>
                <a:spcPct val="0"/>
              </a:spcBef>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a:solidFill>
                <a:schemeClr val="bg1">
                  <a:lumMod val="50000"/>
                </a:schemeClr>
              </a:solidFill>
              <a:latin typeface="+mn-ea"/>
            </a:endParaRPr>
          </a:p>
        </p:txBody>
      </p:sp>
      <p:pic>
        <p:nvPicPr>
          <p:cNvPr id="7" name="图片 6"/>
          <p:cNvPicPr>
            <a:picLocks noChangeAspect="1"/>
          </p:cNvPicPr>
          <p:nvPr/>
        </p:nvPicPr>
        <p:blipFill>
          <a:blip r:embed="rId2"/>
          <a:stretch>
            <a:fillRect/>
          </a:stretch>
        </p:blipFill>
        <p:spPr>
          <a:xfrm>
            <a:off x="1838325" y="1495325"/>
            <a:ext cx="5248275" cy="2790825"/>
          </a:xfrm>
          <a:prstGeom prst="rect">
            <a:avLst/>
          </a:prstGeom>
        </p:spPr>
      </p:pic>
    </p:spTree>
    <p:extLst>
      <p:ext uri="{BB962C8B-B14F-4D97-AF65-F5344CB8AC3E}">
        <p14:creationId xmlns:p14="http://schemas.microsoft.com/office/powerpoint/2010/main" val="2109259820"/>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2"/>
          <a:stretch>
            <a:fillRect/>
          </a:stretch>
        </p:blipFill>
        <p:spPr>
          <a:xfrm>
            <a:off x="0" y="5142894"/>
            <a:ext cx="9144000" cy="606"/>
          </a:xfrm>
          <a:prstGeom prst="rect">
            <a:avLst/>
          </a:prstGeom>
        </p:spPr>
      </p:pic>
      <p:sp>
        <p:nvSpPr>
          <p:cNvPr id="12" name="Rounded Rectangle 11"/>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a:solidFill>
                  <a:srgbClr val="FFFFFF"/>
                </a:solidFill>
                <a:latin typeface="微软雅黑" pitchFamily="34" charset="-122"/>
                <a:ea typeface="微软雅黑" pitchFamily="34" charset="-122"/>
              </a:rPr>
              <a:t>训练过程</a:t>
            </a:r>
            <a:endParaRPr lang="zh-CN" altLang="en-US" sz="1800" b="1" dirty="0">
              <a:solidFill>
                <a:srgbClr val="FFFFFF"/>
              </a:solidFill>
              <a:latin typeface="微软雅黑" pitchFamily="34" charset="-122"/>
              <a:ea typeface="微软雅黑" pitchFamily="34" charset="-122"/>
            </a:endParaRPr>
          </a:p>
        </p:txBody>
      </p:sp>
      <p:sp>
        <p:nvSpPr>
          <p:cNvPr id="16" name="Title 2"/>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smtClean="0">
                <a:latin typeface="+mn-ea"/>
                <a:ea typeface="+mn-ea"/>
                <a:cs typeface="Glegoo"/>
              </a:rPr>
              <a:t>PART 3</a:t>
            </a:r>
            <a:endParaRPr lang="en-US" sz="4000" b="1" dirty="0">
              <a:latin typeface="+mn-ea"/>
              <a:ea typeface="+mn-ea"/>
              <a:cs typeface="Glegoo"/>
            </a:endParaRPr>
          </a:p>
        </p:txBody>
      </p:sp>
      <p:cxnSp>
        <p:nvCxnSpPr>
          <p:cNvPr id="15" name="Straight Connector 14"/>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495800" y="1428750"/>
            <a:ext cx="3943350" cy="2676525"/>
          </a:xfrm>
          <a:prstGeom prst="rect">
            <a:avLst/>
          </a:prstGeom>
        </p:spPr>
      </p:pic>
      <p:pic>
        <p:nvPicPr>
          <p:cNvPr id="2" name="图片 1"/>
          <p:cNvPicPr>
            <a:picLocks noChangeAspect="1"/>
          </p:cNvPicPr>
          <p:nvPr/>
        </p:nvPicPr>
        <p:blipFill>
          <a:blip r:embed="rId3"/>
          <a:stretch>
            <a:fillRect/>
          </a:stretch>
        </p:blipFill>
        <p:spPr>
          <a:xfrm>
            <a:off x="866775" y="1131020"/>
            <a:ext cx="7410450" cy="3124200"/>
          </a:xfrm>
          <a:prstGeom prst="rect">
            <a:avLst/>
          </a:prstGeom>
        </p:spPr>
      </p:pic>
      <p:sp>
        <p:nvSpPr>
          <p:cNvPr id="3" name="标题 2"/>
          <p:cNvSpPr>
            <a:spLocks noGrp="1"/>
          </p:cNvSpPr>
          <p:nvPr>
            <p:ph type="title"/>
          </p:nvPr>
        </p:nvSpPr>
        <p:spPr/>
        <p:txBody>
          <a:bodyPr>
            <a:normAutofit fontScale="90000"/>
          </a:bodyPr>
          <a:lstStyle/>
          <a:p>
            <a:r>
              <a:rPr lang="zh-CN" altLang="en-US" dirty="0"/>
              <a:t>训练过程</a:t>
            </a:r>
            <a:br>
              <a:rPr lang="zh-CN" altLang="en-US"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训练过程</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490194" y="1276350"/>
            <a:ext cx="3542179" cy="3452812"/>
          </a:xfrm>
          <a:prstGeom prst="rect">
            <a:avLst/>
          </a:prstGeom>
        </p:spPr>
      </p:pic>
      <p:pic>
        <p:nvPicPr>
          <p:cNvPr id="6" name="图片 5"/>
          <p:cNvPicPr>
            <a:picLocks noChangeAspect="1"/>
          </p:cNvPicPr>
          <p:nvPr/>
        </p:nvPicPr>
        <p:blipFill>
          <a:blip r:embed="rId3"/>
          <a:stretch>
            <a:fillRect/>
          </a:stretch>
        </p:blipFill>
        <p:spPr>
          <a:xfrm>
            <a:off x="3914442" y="1276350"/>
            <a:ext cx="4772358" cy="3452812"/>
          </a:xfrm>
          <a:prstGeom prst="rect">
            <a:avLst/>
          </a:prstGeom>
        </p:spPr>
      </p:pic>
    </p:spTree>
    <p:extLst>
      <p:ext uri="{BB962C8B-B14F-4D97-AF65-F5344CB8AC3E}">
        <p14:creationId xmlns:p14="http://schemas.microsoft.com/office/powerpoint/2010/main" val="6682353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任意多边形 12"/>
          <p:cNvSpPr>
            <a:spLocks noChangeArrowheads="1"/>
          </p:cNvSpPr>
          <p:nvPr/>
        </p:nvSpPr>
        <p:spPr bwMode="auto">
          <a:xfrm>
            <a:off x="1901488" y="649466"/>
            <a:ext cx="3349288" cy="653653"/>
          </a:xfrm>
          <a:custGeom>
            <a:avLst/>
            <a:gdLst>
              <a:gd name="T0" fmla="*/ 435173 w 4004734"/>
              <a:gd name="T1" fmla="*/ 0 h 1041400"/>
              <a:gd name="T2" fmla="*/ 1193451 w 4004734"/>
              <a:gd name="T3" fmla="*/ 0 h 1041400"/>
              <a:gd name="T4" fmla="*/ 1378022 w 4004734"/>
              <a:gd name="T5" fmla="*/ 0 h 1041400"/>
              <a:gd name="T6" fmla="*/ 2914569 w 4004734"/>
              <a:gd name="T7" fmla="*/ 0 h 1041400"/>
              <a:gd name="T8" fmla="*/ 3350161 w 4004734"/>
              <a:gd name="T9" fmla="*/ 435592 h 1041400"/>
              <a:gd name="T10" fmla="*/ 3350161 w 4004734"/>
              <a:gd name="T11" fmla="*/ 871183 h 1041400"/>
              <a:gd name="T12" fmla="*/ 757859 w 4004734"/>
              <a:gd name="T13" fmla="*/ 871183 h 1041400"/>
              <a:gd name="T14" fmla="*/ 757859 w 4004734"/>
              <a:gd name="T15" fmla="*/ 870346 h 1041400"/>
              <a:gd name="T16" fmla="*/ 435173 w 4004734"/>
              <a:gd name="T17" fmla="*/ 870346 h 1041400"/>
              <a:gd name="T18" fmla="*/ 0 w 4004734"/>
              <a:gd name="T19" fmla="*/ 435173 h 1041400"/>
              <a:gd name="T20" fmla="*/ 435173 w 4004734"/>
              <a:gd name="T21" fmla="*/ 0 h 1041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04734"/>
              <a:gd name="T34" fmla="*/ 0 h 1041400"/>
              <a:gd name="T35" fmla="*/ 4004734 w 4004734"/>
              <a:gd name="T36" fmla="*/ 1041400 h 1041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04734" h="1041400">
                <a:moveTo>
                  <a:pt x="520200" y="0"/>
                </a:moveTo>
                <a:lnTo>
                  <a:pt x="1426634" y="0"/>
                </a:lnTo>
                <a:lnTo>
                  <a:pt x="1647267" y="0"/>
                </a:lnTo>
                <a:lnTo>
                  <a:pt x="3484034" y="0"/>
                </a:lnTo>
                <a:cubicBezTo>
                  <a:pt x="3771609" y="0"/>
                  <a:pt x="4004734" y="233125"/>
                  <a:pt x="4004734" y="520700"/>
                </a:cubicBezTo>
                <a:lnTo>
                  <a:pt x="4004734" y="1041400"/>
                </a:lnTo>
                <a:lnTo>
                  <a:pt x="905934" y="1041400"/>
                </a:lnTo>
                <a:lnTo>
                  <a:pt x="905934" y="1040400"/>
                </a:lnTo>
                <a:lnTo>
                  <a:pt x="520200" y="1040400"/>
                </a:lnTo>
                <a:cubicBezTo>
                  <a:pt x="232901" y="1040400"/>
                  <a:pt x="0" y="807499"/>
                  <a:pt x="0" y="520200"/>
                </a:cubicBezTo>
                <a:cubicBezTo>
                  <a:pt x="0" y="232901"/>
                  <a:pt x="232901" y="0"/>
                  <a:pt x="520200" y="0"/>
                </a:cubicBezTo>
                <a:close/>
              </a:path>
            </a:pathLst>
          </a:custGeom>
          <a:solidFill>
            <a:srgbClr val="48597F"/>
          </a:solidFill>
          <a:ln>
            <a:noFill/>
          </a:ln>
        </p:spPr>
        <p:txBody>
          <a:bodyPr anchor="ctr"/>
          <a:lstStyle/>
          <a:p>
            <a:pPr algn="ctr"/>
            <a:r>
              <a:rPr lang="zh-CN" altLang="en-US" sz="1400" b="1" dirty="0">
                <a:solidFill>
                  <a:srgbClr val="FFFFFF"/>
                </a:solidFill>
                <a:latin typeface="微软雅黑" pitchFamily="34" charset="-122"/>
                <a:ea typeface="微软雅黑" pitchFamily="34" charset="-122"/>
              </a:rPr>
              <a:t>第一章</a:t>
            </a:r>
            <a:r>
              <a:rPr lang="zh-CN" altLang="en-US" sz="1400" b="1" dirty="0" smtClean="0">
                <a:solidFill>
                  <a:srgbClr val="FFFFFF"/>
                </a:solidFill>
                <a:latin typeface="微软雅黑" pitchFamily="34" charset="-122"/>
                <a:ea typeface="微软雅黑" pitchFamily="34" charset="-122"/>
              </a:rPr>
              <a:t>：前期学习</a:t>
            </a:r>
            <a:endParaRPr lang="zh-CN" altLang="en-US" sz="1400" b="1" dirty="0">
              <a:solidFill>
                <a:srgbClr val="FFFFFF"/>
              </a:solidFill>
              <a:latin typeface="微软雅黑" pitchFamily="34" charset="-122"/>
              <a:ea typeface="微软雅黑" pitchFamily="34" charset="-122"/>
            </a:endParaRPr>
          </a:p>
        </p:txBody>
      </p:sp>
      <p:sp>
        <p:nvSpPr>
          <p:cNvPr id="12292" name="任意多边形 15"/>
          <p:cNvSpPr>
            <a:spLocks noChangeArrowheads="1"/>
          </p:cNvSpPr>
          <p:nvPr/>
        </p:nvSpPr>
        <p:spPr bwMode="auto">
          <a:xfrm flipH="1">
            <a:off x="1901488" y="1638876"/>
            <a:ext cx="3349288" cy="653653"/>
          </a:xfrm>
          <a:custGeom>
            <a:avLst/>
            <a:gdLst>
              <a:gd name="T0" fmla="*/ 2914569 w 4004734"/>
              <a:gd name="T1" fmla="*/ 0 h 1041400"/>
              <a:gd name="T2" fmla="*/ 2592302 w 4004734"/>
              <a:gd name="T3" fmla="*/ 0 h 1041400"/>
              <a:gd name="T4" fmla="*/ 1516731 w 4004734"/>
              <a:gd name="T5" fmla="*/ 0 h 1041400"/>
              <a:gd name="T6" fmla="*/ 0 w 4004734"/>
              <a:gd name="T7" fmla="*/ 0 h 1041400"/>
              <a:gd name="T8" fmla="*/ 0 w 4004734"/>
              <a:gd name="T9" fmla="*/ 435591 h 1041400"/>
              <a:gd name="T10" fmla="*/ 435592 w 4004734"/>
              <a:gd name="T11" fmla="*/ 871182 h 1041400"/>
              <a:gd name="T12" fmla="*/ 1516731 w 4004734"/>
              <a:gd name="T13" fmla="*/ 871182 h 1041400"/>
              <a:gd name="T14" fmla="*/ 1972139 w 4004734"/>
              <a:gd name="T15" fmla="*/ 871182 h 1041400"/>
              <a:gd name="T16" fmla="*/ 2156710 w 4004734"/>
              <a:gd name="T17" fmla="*/ 871182 h 1041400"/>
              <a:gd name="T18" fmla="*/ 2611813 w 4004734"/>
              <a:gd name="T19" fmla="*/ 871182 h 1041400"/>
              <a:gd name="T20" fmla="*/ 3350161 w 4004734"/>
              <a:gd name="T21" fmla="*/ 871182 h 1041400"/>
              <a:gd name="T22" fmla="*/ 3350161 w 4004734"/>
              <a:gd name="T23" fmla="*/ 435591 h 1041400"/>
              <a:gd name="T24" fmla="*/ 2914569 w 4004734"/>
              <a:gd name="T25" fmla="*/ 0 h 1041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04734"/>
              <a:gd name="T40" fmla="*/ 0 h 1041400"/>
              <a:gd name="T41" fmla="*/ 4004734 w 4004734"/>
              <a:gd name="T42" fmla="*/ 1041400 h 10414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solidFill>
            <a:srgbClr val="48597F"/>
          </a:solidFill>
          <a:ln>
            <a:noFill/>
          </a:ln>
        </p:spPr>
        <p:txBody>
          <a:bodyPr anchor="ctr"/>
          <a:lstStyle/>
          <a:p>
            <a:pPr algn="ctr"/>
            <a:r>
              <a:rPr lang="zh-CN" altLang="en-US" sz="1400" b="1" dirty="0">
                <a:solidFill>
                  <a:srgbClr val="FFFFFF"/>
                </a:solidFill>
                <a:latin typeface="微软雅黑" pitchFamily="34" charset="-122"/>
                <a:ea typeface="微软雅黑" pitchFamily="34" charset="-122"/>
              </a:rPr>
              <a:t>第二章</a:t>
            </a:r>
            <a:r>
              <a:rPr lang="zh-CN" altLang="en-US" sz="1400" b="1" dirty="0" smtClean="0">
                <a:solidFill>
                  <a:srgbClr val="FFFFFF"/>
                </a:solidFill>
                <a:latin typeface="微软雅黑" pitchFamily="34" charset="-122"/>
                <a:ea typeface="微软雅黑" pitchFamily="34" charset="-122"/>
              </a:rPr>
              <a:t>：</a:t>
            </a:r>
            <a:r>
              <a:rPr lang="en-US" altLang="zh-CN" sz="1400" b="1" dirty="0" smtClean="0">
                <a:solidFill>
                  <a:srgbClr val="FFFFFF"/>
                </a:solidFill>
                <a:latin typeface="微软雅黑" pitchFamily="34" charset="-122"/>
                <a:ea typeface="微软雅黑" pitchFamily="34" charset="-122"/>
              </a:rPr>
              <a:t>cnn-</a:t>
            </a:r>
            <a:r>
              <a:rPr lang="en-US" altLang="zh-CN" sz="1400" b="1" dirty="0" smtClean="0">
                <a:solidFill>
                  <a:srgbClr val="FFFFFF"/>
                </a:solidFill>
                <a:latin typeface="微软雅黑" pitchFamily="34" charset="-122"/>
                <a:ea typeface="微软雅黑" pitchFamily="34" charset="-122"/>
              </a:rPr>
              <a:t>lstm</a:t>
            </a:r>
            <a:endParaRPr lang="zh-CN" altLang="en-US" sz="1400" b="1" dirty="0">
              <a:solidFill>
                <a:srgbClr val="FFFFFF"/>
              </a:solidFill>
              <a:latin typeface="微软雅黑" pitchFamily="34" charset="-122"/>
              <a:ea typeface="微软雅黑" pitchFamily="34" charset="-122"/>
            </a:endParaRPr>
          </a:p>
        </p:txBody>
      </p:sp>
      <p:sp>
        <p:nvSpPr>
          <p:cNvPr id="12293" name="任意多边形 17"/>
          <p:cNvSpPr>
            <a:spLocks noChangeArrowheads="1"/>
          </p:cNvSpPr>
          <p:nvPr/>
        </p:nvSpPr>
        <p:spPr bwMode="auto">
          <a:xfrm>
            <a:off x="1901488" y="2623523"/>
            <a:ext cx="3349288" cy="653653"/>
          </a:xfrm>
          <a:custGeom>
            <a:avLst/>
            <a:gdLst>
              <a:gd name="T0" fmla="*/ 0 w 4004734"/>
              <a:gd name="T1" fmla="*/ 0 h 1041400"/>
              <a:gd name="T2" fmla="*/ 2592302 w 4004734"/>
              <a:gd name="T3" fmla="*/ 0 h 1041400"/>
              <a:gd name="T4" fmla="*/ 2592302 w 4004734"/>
              <a:gd name="T5" fmla="*/ 837 h 1041400"/>
              <a:gd name="T6" fmla="*/ 2914988 w 4004734"/>
              <a:gd name="T7" fmla="*/ 837 h 1041400"/>
              <a:gd name="T8" fmla="*/ 3350161 w 4004734"/>
              <a:gd name="T9" fmla="*/ 436010 h 1041400"/>
              <a:gd name="T10" fmla="*/ 2914988 w 4004734"/>
              <a:gd name="T11" fmla="*/ 871183 h 1041400"/>
              <a:gd name="T12" fmla="*/ 2156710 w 4004734"/>
              <a:gd name="T13" fmla="*/ 871183 h 1041400"/>
              <a:gd name="T14" fmla="*/ 1972139 w 4004734"/>
              <a:gd name="T15" fmla="*/ 871183 h 1041400"/>
              <a:gd name="T16" fmla="*/ 435592 w 4004734"/>
              <a:gd name="T17" fmla="*/ 871183 h 1041400"/>
              <a:gd name="T18" fmla="*/ 0 w 4004734"/>
              <a:gd name="T19" fmla="*/ 435592 h 104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04734"/>
              <a:gd name="T31" fmla="*/ 0 h 1041400"/>
              <a:gd name="T32" fmla="*/ 4004734 w 4004734"/>
              <a:gd name="T33" fmla="*/ 1041400 h 104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04734" h="1041400">
                <a:moveTo>
                  <a:pt x="0" y="0"/>
                </a:moveTo>
                <a:lnTo>
                  <a:pt x="3098800" y="0"/>
                </a:lnTo>
                <a:lnTo>
                  <a:pt x="3098800" y="1000"/>
                </a:lnTo>
                <a:lnTo>
                  <a:pt x="3484534" y="1000"/>
                </a:lnTo>
                <a:cubicBezTo>
                  <a:pt x="3771833" y="1000"/>
                  <a:pt x="4004734" y="233901"/>
                  <a:pt x="4004734" y="521200"/>
                </a:cubicBezTo>
                <a:cubicBezTo>
                  <a:pt x="4004734" y="808499"/>
                  <a:pt x="3771833" y="1041400"/>
                  <a:pt x="3484534" y="1041400"/>
                </a:cubicBezTo>
                <a:lnTo>
                  <a:pt x="2578100" y="1041400"/>
                </a:lnTo>
                <a:lnTo>
                  <a:pt x="2357467" y="1041400"/>
                </a:lnTo>
                <a:lnTo>
                  <a:pt x="520700" y="1041400"/>
                </a:lnTo>
                <a:cubicBezTo>
                  <a:pt x="233125" y="1041400"/>
                  <a:pt x="0" y="808275"/>
                  <a:pt x="0" y="520700"/>
                </a:cubicBezTo>
                <a:lnTo>
                  <a:pt x="0" y="0"/>
                </a:lnTo>
                <a:close/>
              </a:path>
            </a:pathLst>
          </a:custGeom>
          <a:solidFill>
            <a:srgbClr val="48597F"/>
          </a:solidFill>
          <a:ln>
            <a:noFill/>
          </a:ln>
        </p:spPr>
        <p:txBody>
          <a:bodyPr anchor="ctr"/>
          <a:lstStyle/>
          <a:p>
            <a:pPr algn="ctr"/>
            <a:r>
              <a:rPr lang="zh-CN" altLang="en-US" sz="1400" b="1" dirty="0">
                <a:solidFill>
                  <a:srgbClr val="FFFFFF"/>
                </a:solidFill>
                <a:latin typeface="微软雅黑" pitchFamily="34" charset="-122"/>
                <a:ea typeface="微软雅黑" pitchFamily="34" charset="-122"/>
              </a:rPr>
              <a:t>第三章</a:t>
            </a:r>
            <a:r>
              <a:rPr lang="zh-CN" altLang="en-US" sz="1400" b="1" dirty="0" smtClean="0">
                <a:solidFill>
                  <a:srgbClr val="FFFFFF"/>
                </a:solidFill>
                <a:latin typeface="微软雅黑" pitchFamily="34" charset="-122"/>
                <a:ea typeface="微软雅黑" pitchFamily="34" charset="-122"/>
              </a:rPr>
              <a:t>：</a:t>
            </a:r>
            <a:r>
              <a:rPr lang="zh-CN" altLang="en-US" sz="1400" b="1" dirty="0" smtClean="0">
                <a:solidFill>
                  <a:srgbClr val="FFFFFF"/>
                </a:solidFill>
                <a:latin typeface="微软雅黑" pitchFamily="34" charset="-122"/>
                <a:ea typeface="微软雅黑" pitchFamily="34" charset="-122"/>
              </a:rPr>
              <a:t>训练过程</a:t>
            </a:r>
            <a:endParaRPr lang="zh-CN" altLang="en-US" sz="1400" b="1" dirty="0">
              <a:solidFill>
                <a:srgbClr val="FFFFFF"/>
              </a:solidFill>
              <a:latin typeface="微软雅黑" pitchFamily="34" charset="-122"/>
              <a:ea typeface="微软雅黑" pitchFamily="34" charset="-122"/>
            </a:endParaRPr>
          </a:p>
        </p:txBody>
      </p:sp>
      <p:sp>
        <p:nvSpPr>
          <p:cNvPr id="12294" name="任意多边形 13"/>
          <p:cNvSpPr/>
          <p:nvPr/>
        </p:nvSpPr>
        <p:spPr bwMode="auto">
          <a:xfrm rot="2305943">
            <a:off x="4606819" y="867010"/>
            <a:ext cx="957044" cy="1265123"/>
          </a:xfrm>
          <a:custGeom>
            <a:avLst/>
            <a:gdLst>
              <a:gd name="T0" fmla="*/ 0 w 1433027"/>
              <a:gd name="T1" fmla="*/ 0 h 1496621"/>
              <a:gd name="T2" fmla="*/ 1091464 w 1433027"/>
              <a:gd name="T3" fmla="*/ 0 h 1496621"/>
              <a:gd name="T4" fmla="*/ 1433027 w 1433027"/>
              <a:gd name="T5" fmla="*/ 341563 h 1496621"/>
              <a:gd name="T6" fmla="*/ 1433027 w 1433027"/>
              <a:gd name="T7" fmla="*/ 1496621 h 1496621"/>
              <a:gd name="T8" fmla="*/ 1406978 w 1433027"/>
              <a:gd name="T9" fmla="*/ 1408722 h 1496621"/>
              <a:gd name="T10" fmla="*/ 1292595 w 1433027"/>
              <a:gd name="T11" fmla="*/ 1236472 h 1496621"/>
              <a:gd name="T12" fmla="*/ 924405 w 1433027"/>
              <a:gd name="T13" fmla="*/ 868281 h 1496621"/>
              <a:gd name="T14" fmla="*/ 922719 w 1433027"/>
              <a:gd name="T15" fmla="*/ 869967 h 1496621"/>
              <a:gd name="T16" fmla="*/ 535072 w 1433027"/>
              <a:gd name="T17" fmla="*/ 482320 h 1496621"/>
              <a:gd name="T18" fmla="*/ 536758 w 1433027"/>
              <a:gd name="T19" fmla="*/ 480634 h 1496621"/>
              <a:gd name="T20" fmla="*/ 168567 w 1433027"/>
              <a:gd name="T21" fmla="*/ 112444 h 1496621"/>
              <a:gd name="T22" fmla="*/ 86883 w 1433027"/>
              <a:gd name="T23" fmla="*/ 45721 h 1496621"/>
              <a:gd name="T24" fmla="*/ 0 w 1433027"/>
              <a:gd name="T25" fmla="*/ 0 h 1496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lnTo>
                  <a:pt x="0" y="0"/>
                </a:lnTo>
                <a:close/>
              </a:path>
            </a:pathLst>
          </a:custGeom>
          <a:gradFill rotWithShape="1">
            <a:gsLst>
              <a:gs pos="0">
                <a:srgbClr val="BFBFBF"/>
              </a:gs>
              <a:gs pos="41000">
                <a:srgbClr val="F2F2F2"/>
              </a:gs>
              <a:gs pos="61900">
                <a:srgbClr val="D9D9D9"/>
              </a:gs>
              <a:gs pos="100000">
                <a:srgbClr val="BFBFBF"/>
              </a:gs>
            </a:gsLst>
            <a:lin ang="18900000" scaled="1"/>
          </a:gradFill>
          <a:ln>
            <a:noFill/>
          </a:ln>
          <a:effectLst>
            <a:outerShdw dist="38100" dir="10800000" algn="ctr" rotWithShape="0">
              <a:srgbClr val="7F7F7F">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 name="任意多边形 17"/>
          <p:cNvSpPr>
            <a:spLocks noChangeArrowheads="1"/>
          </p:cNvSpPr>
          <p:nvPr/>
        </p:nvSpPr>
        <p:spPr bwMode="auto">
          <a:xfrm flipH="1">
            <a:off x="1927486" y="3608948"/>
            <a:ext cx="3349288" cy="653653"/>
          </a:xfrm>
          <a:custGeom>
            <a:avLst/>
            <a:gdLst>
              <a:gd name="T0" fmla="*/ 0 w 4004734"/>
              <a:gd name="T1" fmla="*/ 0 h 1041400"/>
              <a:gd name="T2" fmla="*/ 2592302 w 4004734"/>
              <a:gd name="T3" fmla="*/ 0 h 1041400"/>
              <a:gd name="T4" fmla="*/ 2592302 w 4004734"/>
              <a:gd name="T5" fmla="*/ 837 h 1041400"/>
              <a:gd name="T6" fmla="*/ 2914988 w 4004734"/>
              <a:gd name="T7" fmla="*/ 837 h 1041400"/>
              <a:gd name="T8" fmla="*/ 3350161 w 4004734"/>
              <a:gd name="T9" fmla="*/ 436010 h 1041400"/>
              <a:gd name="T10" fmla="*/ 2914988 w 4004734"/>
              <a:gd name="T11" fmla="*/ 871183 h 1041400"/>
              <a:gd name="T12" fmla="*/ 2156710 w 4004734"/>
              <a:gd name="T13" fmla="*/ 871183 h 1041400"/>
              <a:gd name="T14" fmla="*/ 1972139 w 4004734"/>
              <a:gd name="T15" fmla="*/ 871183 h 1041400"/>
              <a:gd name="T16" fmla="*/ 435592 w 4004734"/>
              <a:gd name="T17" fmla="*/ 871183 h 1041400"/>
              <a:gd name="T18" fmla="*/ 0 w 4004734"/>
              <a:gd name="T19" fmla="*/ 435592 h 104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04734"/>
              <a:gd name="T31" fmla="*/ 0 h 1041400"/>
              <a:gd name="T32" fmla="*/ 4004734 w 4004734"/>
              <a:gd name="T33" fmla="*/ 1041400 h 104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04734" h="1041400">
                <a:moveTo>
                  <a:pt x="0" y="0"/>
                </a:moveTo>
                <a:lnTo>
                  <a:pt x="3098800" y="0"/>
                </a:lnTo>
                <a:lnTo>
                  <a:pt x="3098800" y="1000"/>
                </a:lnTo>
                <a:lnTo>
                  <a:pt x="3484534" y="1000"/>
                </a:lnTo>
                <a:cubicBezTo>
                  <a:pt x="3771833" y="1000"/>
                  <a:pt x="4004734" y="233901"/>
                  <a:pt x="4004734" y="521200"/>
                </a:cubicBezTo>
                <a:cubicBezTo>
                  <a:pt x="4004734" y="808499"/>
                  <a:pt x="3771833" y="1041400"/>
                  <a:pt x="3484534" y="1041400"/>
                </a:cubicBezTo>
                <a:lnTo>
                  <a:pt x="2578100" y="1041400"/>
                </a:lnTo>
                <a:lnTo>
                  <a:pt x="2357467" y="1041400"/>
                </a:lnTo>
                <a:lnTo>
                  <a:pt x="520700" y="1041400"/>
                </a:lnTo>
                <a:cubicBezTo>
                  <a:pt x="233125" y="1041400"/>
                  <a:pt x="0" y="808275"/>
                  <a:pt x="0" y="520700"/>
                </a:cubicBezTo>
                <a:lnTo>
                  <a:pt x="0" y="0"/>
                </a:lnTo>
                <a:close/>
              </a:path>
            </a:pathLst>
          </a:custGeom>
          <a:solidFill>
            <a:srgbClr val="48597F"/>
          </a:solidFill>
          <a:ln>
            <a:noFill/>
          </a:ln>
        </p:spPr>
        <p:txBody>
          <a:bodyPr anchor="ctr"/>
          <a:lstStyle/>
          <a:p>
            <a:pPr algn="ctr"/>
            <a:r>
              <a:rPr lang="zh-CN" altLang="en-US" sz="1400" b="1" dirty="0" smtClean="0">
                <a:solidFill>
                  <a:srgbClr val="FFFFFF"/>
                </a:solidFill>
                <a:latin typeface="微软雅黑" pitchFamily="34" charset="-122"/>
                <a:ea typeface="微软雅黑" pitchFamily="34" charset="-122"/>
              </a:rPr>
              <a:t>第四章</a:t>
            </a:r>
            <a:r>
              <a:rPr lang="zh-CN" altLang="en-US" sz="1400" b="1" dirty="0" smtClean="0">
                <a:solidFill>
                  <a:srgbClr val="FFFFFF"/>
                </a:solidFill>
                <a:latin typeface="微软雅黑" pitchFamily="34" charset="-122"/>
                <a:ea typeface="微软雅黑" pitchFamily="34" charset="-122"/>
              </a:rPr>
              <a:t>：过拟合结果</a:t>
            </a:r>
            <a:endParaRPr lang="zh-CN" altLang="en-US" sz="1400" b="1" dirty="0">
              <a:solidFill>
                <a:srgbClr val="FFFFFF"/>
              </a:solidFill>
              <a:latin typeface="微软雅黑" pitchFamily="34" charset="-122"/>
              <a:ea typeface="微软雅黑" pitchFamily="34" charset="-122"/>
            </a:endParaRPr>
          </a:p>
        </p:txBody>
      </p:sp>
      <p:sp>
        <p:nvSpPr>
          <p:cNvPr id="11" name="任意多边形 13"/>
          <p:cNvSpPr/>
          <p:nvPr/>
        </p:nvSpPr>
        <p:spPr bwMode="auto">
          <a:xfrm rot="2305943">
            <a:off x="4606819" y="2869229"/>
            <a:ext cx="957044" cy="1265123"/>
          </a:xfrm>
          <a:custGeom>
            <a:avLst/>
            <a:gdLst>
              <a:gd name="T0" fmla="*/ 0 w 1433027"/>
              <a:gd name="T1" fmla="*/ 0 h 1496621"/>
              <a:gd name="T2" fmla="*/ 1091464 w 1433027"/>
              <a:gd name="T3" fmla="*/ 0 h 1496621"/>
              <a:gd name="T4" fmla="*/ 1433027 w 1433027"/>
              <a:gd name="T5" fmla="*/ 341563 h 1496621"/>
              <a:gd name="T6" fmla="*/ 1433027 w 1433027"/>
              <a:gd name="T7" fmla="*/ 1496621 h 1496621"/>
              <a:gd name="T8" fmla="*/ 1406978 w 1433027"/>
              <a:gd name="T9" fmla="*/ 1408722 h 1496621"/>
              <a:gd name="T10" fmla="*/ 1292595 w 1433027"/>
              <a:gd name="T11" fmla="*/ 1236472 h 1496621"/>
              <a:gd name="T12" fmla="*/ 924405 w 1433027"/>
              <a:gd name="T13" fmla="*/ 868281 h 1496621"/>
              <a:gd name="T14" fmla="*/ 922719 w 1433027"/>
              <a:gd name="T15" fmla="*/ 869967 h 1496621"/>
              <a:gd name="T16" fmla="*/ 535072 w 1433027"/>
              <a:gd name="T17" fmla="*/ 482320 h 1496621"/>
              <a:gd name="T18" fmla="*/ 536758 w 1433027"/>
              <a:gd name="T19" fmla="*/ 480634 h 1496621"/>
              <a:gd name="T20" fmla="*/ 168567 w 1433027"/>
              <a:gd name="T21" fmla="*/ 112444 h 1496621"/>
              <a:gd name="T22" fmla="*/ 86883 w 1433027"/>
              <a:gd name="T23" fmla="*/ 45721 h 1496621"/>
              <a:gd name="T24" fmla="*/ 0 w 1433027"/>
              <a:gd name="T25" fmla="*/ 0 h 1496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lnTo>
                  <a:pt x="0" y="0"/>
                </a:lnTo>
                <a:close/>
              </a:path>
            </a:pathLst>
          </a:custGeom>
          <a:gradFill rotWithShape="1">
            <a:gsLst>
              <a:gs pos="0">
                <a:srgbClr val="BFBFBF"/>
              </a:gs>
              <a:gs pos="41000">
                <a:srgbClr val="F2F2F2"/>
              </a:gs>
              <a:gs pos="61900">
                <a:srgbClr val="D9D9D9"/>
              </a:gs>
              <a:gs pos="100000">
                <a:srgbClr val="BFBFBF"/>
              </a:gs>
            </a:gsLst>
            <a:lin ang="18900000" scaled="1"/>
          </a:gradFill>
          <a:ln>
            <a:noFill/>
          </a:ln>
          <a:effectLst>
            <a:outerShdw dist="38100" dir="10800000" algn="ctr" rotWithShape="0">
              <a:srgbClr val="7F7F7F">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2" name="任意多边形 13"/>
          <p:cNvSpPr/>
          <p:nvPr/>
        </p:nvSpPr>
        <p:spPr bwMode="auto">
          <a:xfrm rot="19047892" flipH="1">
            <a:off x="1573974" y="1826104"/>
            <a:ext cx="1165658" cy="1288226"/>
          </a:xfrm>
          <a:custGeom>
            <a:avLst/>
            <a:gdLst>
              <a:gd name="T0" fmla="*/ 0 w 1433027"/>
              <a:gd name="T1" fmla="*/ 0 h 1496621"/>
              <a:gd name="T2" fmla="*/ 1091464 w 1433027"/>
              <a:gd name="T3" fmla="*/ 0 h 1496621"/>
              <a:gd name="T4" fmla="*/ 1433027 w 1433027"/>
              <a:gd name="T5" fmla="*/ 341563 h 1496621"/>
              <a:gd name="T6" fmla="*/ 1433027 w 1433027"/>
              <a:gd name="T7" fmla="*/ 1496621 h 1496621"/>
              <a:gd name="T8" fmla="*/ 1406978 w 1433027"/>
              <a:gd name="T9" fmla="*/ 1408722 h 1496621"/>
              <a:gd name="T10" fmla="*/ 1292595 w 1433027"/>
              <a:gd name="T11" fmla="*/ 1236472 h 1496621"/>
              <a:gd name="T12" fmla="*/ 924405 w 1433027"/>
              <a:gd name="T13" fmla="*/ 868281 h 1496621"/>
              <a:gd name="T14" fmla="*/ 922719 w 1433027"/>
              <a:gd name="T15" fmla="*/ 869967 h 1496621"/>
              <a:gd name="T16" fmla="*/ 535072 w 1433027"/>
              <a:gd name="T17" fmla="*/ 482320 h 1496621"/>
              <a:gd name="T18" fmla="*/ 536758 w 1433027"/>
              <a:gd name="T19" fmla="*/ 480634 h 1496621"/>
              <a:gd name="T20" fmla="*/ 168567 w 1433027"/>
              <a:gd name="T21" fmla="*/ 112444 h 1496621"/>
              <a:gd name="T22" fmla="*/ 86883 w 1433027"/>
              <a:gd name="T23" fmla="*/ 45721 h 1496621"/>
              <a:gd name="T24" fmla="*/ 0 w 1433027"/>
              <a:gd name="T25" fmla="*/ 0 h 1496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lnTo>
                  <a:pt x="0" y="0"/>
                </a:lnTo>
                <a:close/>
              </a:path>
            </a:pathLst>
          </a:custGeom>
          <a:gradFill rotWithShape="1">
            <a:gsLst>
              <a:gs pos="0">
                <a:srgbClr val="BFBFBF"/>
              </a:gs>
              <a:gs pos="41000">
                <a:srgbClr val="F2F2F2"/>
              </a:gs>
              <a:gs pos="61900">
                <a:srgbClr val="D9D9D9"/>
              </a:gs>
              <a:gs pos="100000">
                <a:srgbClr val="BFBFBF"/>
              </a:gs>
            </a:gsLst>
            <a:lin ang="18900000" scaled="1"/>
          </a:gradFill>
          <a:ln>
            <a:noFill/>
          </a:ln>
          <a:effectLst>
            <a:outerShdw dist="38100" dir="10800000" algn="ctr" rotWithShape="0">
              <a:srgbClr val="7F7F7F">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 name="矩形 1"/>
          <p:cNvSpPr/>
          <p:nvPr/>
        </p:nvSpPr>
        <p:spPr>
          <a:xfrm>
            <a:off x="6016288" y="1923197"/>
            <a:ext cx="1877437" cy="1107996"/>
          </a:xfrm>
          <a:prstGeom prst="rect">
            <a:avLst/>
          </a:prstGeom>
        </p:spPr>
        <p:txBody>
          <a:bodyPr wrap="none">
            <a:spAutoFit/>
          </a:bodyPr>
          <a:lstStyle/>
          <a:p>
            <a:r>
              <a:rPr lang="zh-CN" altLang="en-US" sz="6600" b="1" dirty="0" smtClean="0">
                <a:solidFill>
                  <a:srgbClr val="1399EE"/>
                </a:solidFill>
                <a:effectLst>
                  <a:innerShdw blurRad="63500" dist="50800" dir="13500000">
                    <a:prstClr val="black">
                      <a:alpha val="50000"/>
                    </a:prstClr>
                  </a:innerShdw>
                </a:effectLst>
              </a:rPr>
              <a:t>目录</a:t>
            </a:r>
            <a:endParaRPr lang="zh-CN" altLang="en-US" sz="6600" b="1" dirty="0">
              <a:solidFill>
                <a:srgbClr val="1399EE"/>
              </a:solidFill>
              <a:effectLst>
                <a:innerShdw blurRad="63500" dist="50800" dir="13500000">
                  <a:prstClr val="black">
                    <a:alpha val="50000"/>
                  </a:prstClr>
                </a:innerShdw>
              </a:effectLst>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训练过程</a:t>
            </a:r>
            <a:br>
              <a:rPr lang="zh-CN" altLang="en-US" dirty="0"/>
            </a:b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66" y="1504950"/>
            <a:ext cx="3695700" cy="24003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920" y="1536176"/>
            <a:ext cx="3571875" cy="2400300"/>
          </a:xfrm>
          <a:prstGeom prst="rect">
            <a:avLst/>
          </a:prstGeom>
        </p:spPr>
      </p:pic>
    </p:spTree>
    <p:extLst>
      <p:ext uri="{BB962C8B-B14F-4D97-AF65-F5344CB8AC3E}">
        <p14:creationId xmlns:p14="http://schemas.microsoft.com/office/powerpoint/2010/main" val="2231311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训练过程</a:t>
            </a:r>
            <a:br>
              <a:rPr lang="zh-CN" altLang="en-US" dirty="0"/>
            </a:b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 y="1504950"/>
            <a:ext cx="9144000" cy="2677573"/>
          </a:xfrm>
          <a:prstGeom prst="rect">
            <a:avLst/>
          </a:prstGeom>
        </p:spPr>
      </p:pic>
    </p:spTree>
    <p:extLst>
      <p:ext uri="{BB962C8B-B14F-4D97-AF65-F5344CB8AC3E}">
        <p14:creationId xmlns:p14="http://schemas.microsoft.com/office/powerpoint/2010/main" val="8696515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2"/>
          <a:stretch>
            <a:fillRect/>
          </a:stretch>
        </p:blipFill>
        <p:spPr>
          <a:xfrm>
            <a:off x="0" y="5142894"/>
            <a:ext cx="9144000" cy="606"/>
          </a:xfrm>
          <a:prstGeom prst="rect">
            <a:avLst/>
          </a:prstGeom>
        </p:spPr>
      </p:pic>
      <p:sp>
        <p:nvSpPr>
          <p:cNvPr id="12" name="Rounded Rectangle 11"/>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smtClean="0">
                <a:solidFill>
                  <a:srgbClr val="FFFFFF"/>
                </a:solidFill>
                <a:latin typeface="+mn-ea"/>
                <a:ea typeface="+mn-ea"/>
                <a:cs typeface="Glegoo"/>
              </a:rPr>
              <a:t>过拟合结果</a:t>
            </a:r>
            <a:endParaRPr lang="en-US" sz="1800" b="1" dirty="0">
              <a:solidFill>
                <a:srgbClr val="FFFFFF"/>
              </a:solidFill>
              <a:latin typeface="+mn-ea"/>
              <a:ea typeface="+mn-ea"/>
              <a:cs typeface="Glegoo"/>
            </a:endParaRPr>
          </a:p>
        </p:txBody>
      </p:sp>
      <p:sp>
        <p:nvSpPr>
          <p:cNvPr id="16" name="Title 2"/>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smtClean="0">
                <a:latin typeface="+mn-ea"/>
                <a:ea typeface="+mn-ea"/>
                <a:cs typeface="Glegoo"/>
              </a:rPr>
              <a:t>PART 4</a:t>
            </a:r>
            <a:endParaRPr lang="en-US" sz="4000" b="1" dirty="0">
              <a:latin typeface="+mn-ea"/>
              <a:ea typeface="+mn-ea"/>
              <a:cs typeface="Glegoo"/>
            </a:endParaRPr>
          </a:p>
        </p:txBody>
      </p:sp>
      <p:cxnSp>
        <p:nvCxnSpPr>
          <p:cNvPr id="15" name="Straight Connector 14"/>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23</a:t>
            </a:fld>
            <a:endParaRPr lang="en-US" dirty="0">
              <a:latin typeface="+mn-ea"/>
            </a:endParaRPr>
          </a:p>
        </p:txBody>
      </p:sp>
      <p:sp>
        <p:nvSpPr>
          <p:cNvPr id="37" name="Title 2"/>
          <p:cNvSpPr>
            <a:spLocks noGrp="1"/>
          </p:cNvSpPr>
          <p:nvPr>
            <p:ph type="title"/>
          </p:nvPr>
        </p:nvSpPr>
        <p:spPr>
          <a:xfrm>
            <a:off x="457200" y="285750"/>
            <a:ext cx="8229600" cy="857250"/>
          </a:xfrm>
        </p:spPr>
        <p:txBody>
          <a:bodyPr>
            <a:normAutofit/>
          </a:bodyPr>
          <a:lstStyle/>
          <a:p>
            <a:pPr algn="l"/>
            <a:r>
              <a:rPr lang="zh-CN" altLang="en-US" dirty="0" smtClean="0">
                <a:latin typeface="+mn-ea"/>
                <a:ea typeface="+mn-ea"/>
              </a:rPr>
              <a:t>过拟合</a:t>
            </a:r>
            <a:endParaRPr lang="en-US" dirty="0">
              <a:latin typeface="+mn-ea"/>
              <a:ea typeface="+mn-ea"/>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 y="1352550"/>
            <a:ext cx="9144000" cy="2662287"/>
          </a:xfrm>
          <a:prstGeom prst="rect">
            <a:avLst/>
          </a:prstGeom>
        </p:spPr>
      </p:pic>
    </p:spTree>
    <p:extLst>
      <p:ext uri="{BB962C8B-B14F-4D97-AF65-F5344CB8AC3E}">
        <p14:creationId xmlns:p14="http://schemas.microsoft.com/office/powerpoint/2010/main" val="38197990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24</a:t>
            </a:fld>
            <a:endParaRPr lang="en-US" dirty="0">
              <a:latin typeface="+mn-ea"/>
            </a:endParaRPr>
          </a:p>
        </p:txBody>
      </p:sp>
      <p:sp>
        <p:nvSpPr>
          <p:cNvPr id="37" name="Title 2"/>
          <p:cNvSpPr>
            <a:spLocks noGrp="1"/>
          </p:cNvSpPr>
          <p:nvPr>
            <p:ph type="title"/>
          </p:nvPr>
        </p:nvSpPr>
        <p:spPr>
          <a:xfrm>
            <a:off x="457200" y="285750"/>
            <a:ext cx="8229600" cy="857250"/>
          </a:xfrm>
        </p:spPr>
        <p:txBody>
          <a:bodyPr>
            <a:normAutofit/>
          </a:bodyPr>
          <a:lstStyle/>
          <a:p>
            <a:pPr algn="l"/>
            <a:r>
              <a:rPr lang="zh-CN" altLang="en-US" dirty="0" smtClean="0">
                <a:latin typeface="+mn-ea"/>
                <a:ea typeface="+mn-ea"/>
              </a:rPr>
              <a:t>过拟合原因</a:t>
            </a:r>
            <a:endParaRPr lang="en-US" dirty="0">
              <a:latin typeface="+mn-ea"/>
              <a:ea typeface="+mn-ea"/>
            </a:endParaRPr>
          </a:p>
        </p:txBody>
      </p:sp>
      <p:sp>
        <p:nvSpPr>
          <p:cNvPr id="4" name="矩形 3"/>
          <p:cNvSpPr/>
          <p:nvPr/>
        </p:nvSpPr>
        <p:spPr>
          <a:xfrm>
            <a:off x="5410200" y="1200150"/>
            <a:ext cx="3381375" cy="3139321"/>
          </a:xfrm>
          <a:prstGeom prst="rect">
            <a:avLst/>
          </a:prstGeom>
        </p:spPr>
        <p:txBody>
          <a:bodyPr wrap="square">
            <a:spAutoFit/>
          </a:bodyPr>
          <a:lstStyle/>
          <a:p>
            <a:r>
              <a:rPr lang="zh-CN" altLang="en-US" dirty="0"/>
              <a:t>我猜你输入的数据里一定有股价</a:t>
            </a:r>
            <a:r>
              <a:rPr lang="en-US" altLang="zh-CN" dirty="0"/>
              <a:t>(</a:t>
            </a:r>
            <a:r>
              <a:rPr lang="zh-CN" altLang="en-US" dirty="0"/>
              <a:t>包括开盘收盘均价等</a:t>
            </a:r>
            <a:r>
              <a:rPr lang="en-US" altLang="zh-CN" dirty="0"/>
              <a:t>)</a:t>
            </a:r>
            <a:r>
              <a:rPr lang="zh-CN" altLang="en-US" dirty="0"/>
              <a:t>，然后训练过程中训练函数发现当处理这些数据的神经元权重达到很大的值之后，</a:t>
            </a:r>
          </a:p>
          <a:p>
            <a:r>
              <a:rPr lang="zh-CN" altLang="en-US" dirty="0"/>
              <a:t>训练误差会降到很小的水平，小到比其他权重安排方法还要小</a:t>
            </a:r>
            <a:r>
              <a:rPr lang="en-US" altLang="zh-CN" dirty="0"/>
              <a:t>(</a:t>
            </a:r>
            <a:r>
              <a:rPr lang="zh-CN" altLang="en-US" dirty="0"/>
              <a:t>局部极小</a:t>
            </a:r>
            <a:r>
              <a:rPr lang="en-US" altLang="zh-CN" dirty="0"/>
              <a:t>)</a:t>
            </a:r>
            <a:r>
              <a:rPr lang="zh-CN" altLang="en-US" dirty="0"/>
              <a:t>。</a:t>
            </a:r>
          </a:p>
          <a:p>
            <a:r>
              <a:rPr lang="zh-CN" altLang="en-US" dirty="0"/>
              <a:t>所以训练好的网络实际上变成了平移过去数据，就成了你看到的样子。</a:t>
            </a:r>
          </a:p>
        </p:txBody>
      </p:sp>
      <p:pic>
        <p:nvPicPr>
          <p:cNvPr id="5" name="图片 4"/>
          <p:cNvPicPr>
            <a:picLocks noChangeAspect="1"/>
          </p:cNvPicPr>
          <p:nvPr/>
        </p:nvPicPr>
        <p:blipFill>
          <a:blip r:embed="rId2"/>
          <a:stretch>
            <a:fillRect/>
          </a:stretch>
        </p:blipFill>
        <p:spPr>
          <a:xfrm>
            <a:off x="381000" y="1809750"/>
            <a:ext cx="4647710" cy="1761421"/>
          </a:xfrm>
          <a:prstGeom prst="rect">
            <a:avLst/>
          </a:prstGeom>
        </p:spPr>
      </p:pic>
    </p:spTree>
    <p:extLst>
      <p:ext uri="{BB962C8B-B14F-4D97-AF65-F5344CB8AC3E}">
        <p14:creationId xmlns:p14="http://schemas.microsoft.com/office/powerpoint/2010/main" val="16064968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25</a:t>
            </a:fld>
            <a:endParaRPr lang="en-US" dirty="0">
              <a:latin typeface="+mn-ea"/>
            </a:endParaRPr>
          </a:p>
        </p:txBody>
      </p:sp>
      <p:sp>
        <p:nvSpPr>
          <p:cNvPr id="37" name="Title 2"/>
          <p:cNvSpPr>
            <a:spLocks noGrp="1"/>
          </p:cNvSpPr>
          <p:nvPr>
            <p:ph type="title"/>
          </p:nvPr>
        </p:nvSpPr>
        <p:spPr>
          <a:xfrm>
            <a:off x="457200" y="285750"/>
            <a:ext cx="8229600" cy="857250"/>
          </a:xfrm>
        </p:spPr>
        <p:txBody>
          <a:bodyPr>
            <a:normAutofit/>
          </a:bodyPr>
          <a:lstStyle/>
          <a:p>
            <a:pPr algn="l"/>
            <a:r>
              <a:rPr lang="zh-CN" altLang="en-US" dirty="0" smtClean="0">
                <a:latin typeface="+mn-ea"/>
                <a:ea typeface="+mn-ea"/>
              </a:rPr>
              <a:t>过拟合解决办法</a:t>
            </a:r>
            <a:endParaRPr lang="en-US" dirty="0">
              <a:latin typeface="+mn-ea"/>
              <a:ea typeface="+mn-ea"/>
            </a:endParaRPr>
          </a:p>
        </p:txBody>
      </p:sp>
      <p:sp>
        <p:nvSpPr>
          <p:cNvPr id="3" name="矩形 2"/>
          <p:cNvSpPr/>
          <p:nvPr/>
        </p:nvSpPr>
        <p:spPr>
          <a:xfrm>
            <a:off x="457200" y="1352550"/>
            <a:ext cx="8077200" cy="3416320"/>
          </a:xfrm>
          <a:prstGeom prst="rect">
            <a:avLst/>
          </a:prstGeom>
        </p:spPr>
        <p:txBody>
          <a:bodyPr wrap="square">
            <a:spAutoFit/>
          </a:bodyPr>
          <a:lstStyle/>
          <a:p>
            <a:r>
              <a:rPr lang="en-US" altLang="zh-CN" dirty="0"/>
              <a:t>1.Early stop</a:t>
            </a:r>
            <a:r>
              <a:rPr lang="zh-CN" altLang="en-US" dirty="0"/>
              <a:t>在模型训练过程中，提前终止。这里可以根据具体指标设置</a:t>
            </a:r>
            <a:r>
              <a:rPr lang="en-US" altLang="zh-CN" dirty="0" smtClean="0"/>
              <a:t>early</a:t>
            </a:r>
          </a:p>
          <a:p>
            <a:r>
              <a:rPr lang="en-US" altLang="zh-CN" dirty="0" smtClean="0"/>
              <a:t> </a:t>
            </a:r>
            <a:r>
              <a:rPr lang="en-US" altLang="zh-CN" dirty="0"/>
              <a:t>stop</a:t>
            </a:r>
            <a:r>
              <a:rPr lang="zh-CN" altLang="en-US" dirty="0"/>
              <a:t>的条件，比如可以是</a:t>
            </a:r>
            <a:r>
              <a:rPr lang="en-US" altLang="zh-CN" dirty="0"/>
              <a:t>loss</a:t>
            </a:r>
            <a:r>
              <a:rPr lang="zh-CN" altLang="en-US" dirty="0"/>
              <a:t>的大小，或者</a:t>
            </a:r>
            <a:r>
              <a:rPr lang="en-US" altLang="zh-CN" dirty="0" err="1"/>
              <a:t>acc</a:t>
            </a:r>
            <a:r>
              <a:rPr lang="en-US" altLang="zh-CN" dirty="0"/>
              <a:t>/f1</a:t>
            </a:r>
            <a:r>
              <a:rPr lang="zh-CN" altLang="en-US" dirty="0"/>
              <a:t>等值的</a:t>
            </a:r>
            <a:r>
              <a:rPr lang="en-US" altLang="zh-CN" dirty="0"/>
              <a:t>epoch</a:t>
            </a:r>
            <a:r>
              <a:rPr lang="zh-CN" altLang="en-US" dirty="0"/>
              <a:t>之间的大小对比</a:t>
            </a:r>
            <a:r>
              <a:rPr lang="zh-CN" altLang="en-US" dirty="0" smtClean="0"/>
              <a:t>。</a:t>
            </a:r>
            <a:endParaRPr lang="en-US" altLang="zh-CN" dirty="0" smtClean="0"/>
          </a:p>
          <a:p>
            <a:endParaRPr lang="en-US" altLang="zh-CN" dirty="0" smtClean="0"/>
          </a:p>
          <a:p>
            <a:r>
              <a:rPr lang="en-US" altLang="zh-CN" dirty="0" smtClean="0"/>
              <a:t>2.More </a:t>
            </a:r>
            <a:r>
              <a:rPr lang="en-US" altLang="zh-CN" dirty="0"/>
              <a:t>data</a:t>
            </a:r>
            <a:r>
              <a:rPr lang="zh-CN" altLang="en-US" dirty="0"/>
              <a:t>用更多的数据集。增加样本也是一种解决方案，根据不同场景和数据有不同的数据增强方法</a:t>
            </a:r>
            <a:r>
              <a:rPr lang="zh-CN" altLang="en-US" dirty="0" smtClean="0"/>
              <a:t>。</a:t>
            </a:r>
            <a:endParaRPr lang="en-US" altLang="zh-CN" dirty="0" smtClean="0"/>
          </a:p>
          <a:p>
            <a:endParaRPr lang="en-US" altLang="zh-CN" dirty="0" smtClean="0"/>
          </a:p>
          <a:p>
            <a:r>
              <a:rPr lang="en-US" altLang="zh-CN" dirty="0" smtClean="0"/>
              <a:t>3</a:t>
            </a:r>
            <a:r>
              <a:rPr lang="en-US" altLang="zh-CN" dirty="0"/>
              <a:t>.</a:t>
            </a:r>
            <a:r>
              <a:rPr lang="zh-CN" altLang="en-US" dirty="0"/>
              <a:t>正则化常用的有</a:t>
            </a:r>
            <a:r>
              <a:rPr lang="en-US" altLang="zh-CN" dirty="0"/>
              <a:t>L1</a:t>
            </a:r>
            <a:r>
              <a:rPr lang="zh-CN" altLang="en-US" dirty="0"/>
              <a:t>、</a:t>
            </a:r>
            <a:r>
              <a:rPr lang="en-US" altLang="zh-CN" dirty="0"/>
              <a:t>L2</a:t>
            </a:r>
            <a:r>
              <a:rPr lang="zh-CN" altLang="en-US" dirty="0"/>
              <a:t>正则</a:t>
            </a:r>
            <a:r>
              <a:rPr lang="zh-CN" altLang="en-US" dirty="0" smtClean="0"/>
              <a:t>化</a:t>
            </a:r>
            <a:endParaRPr lang="en-US" altLang="zh-CN" dirty="0" smtClean="0"/>
          </a:p>
          <a:p>
            <a:endParaRPr lang="en-US" altLang="zh-CN" dirty="0" smtClean="0"/>
          </a:p>
          <a:p>
            <a:r>
              <a:rPr lang="en-US" altLang="zh-CN" dirty="0" smtClean="0"/>
              <a:t>4.Droup </a:t>
            </a:r>
            <a:r>
              <a:rPr lang="en-US" altLang="zh-CN" dirty="0"/>
              <a:t>Out</a:t>
            </a:r>
            <a:r>
              <a:rPr lang="zh-CN" altLang="en-US" dirty="0"/>
              <a:t>以一定的概率使某些神经元停止</a:t>
            </a:r>
            <a:r>
              <a:rPr lang="zh-CN" altLang="en-US" dirty="0" smtClean="0"/>
              <a:t>工作</a:t>
            </a:r>
            <a:endParaRPr lang="en-US" altLang="zh-CN" dirty="0" smtClean="0"/>
          </a:p>
          <a:p>
            <a:endParaRPr lang="en-US" altLang="zh-CN" dirty="0" smtClean="0"/>
          </a:p>
          <a:p>
            <a:r>
              <a:rPr lang="en-US" altLang="zh-CN" dirty="0" smtClean="0"/>
              <a:t>5.BatchNorm</a:t>
            </a:r>
            <a:r>
              <a:rPr lang="zh-CN" altLang="en-US" dirty="0"/>
              <a:t>对神经元作</a:t>
            </a:r>
            <a:r>
              <a:rPr lang="zh-CN" altLang="en-US" dirty="0" smtClean="0"/>
              <a:t>归一化</a:t>
            </a:r>
            <a:endParaRPr lang="zh-CN" altLang="en-US" dirty="0"/>
          </a:p>
        </p:txBody>
      </p:sp>
    </p:spTree>
    <p:extLst>
      <p:ext uri="{BB962C8B-B14F-4D97-AF65-F5344CB8AC3E}">
        <p14:creationId xmlns:p14="http://schemas.microsoft.com/office/powerpoint/2010/main" val="28228942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26</a:t>
            </a:fld>
            <a:endParaRPr lang="en-US" dirty="0">
              <a:latin typeface="+mn-ea"/>
            </a:endParaRPr>
          </a:p>
        </p:txBody>
      </p:sp>
      <p:sp>
        <p:nvSpPr>
          <p:cNvPr id="37" name="Title 2"/>
          <p:cNvSpPr>
            <a:spLocks noGrp="1"/>
          </p:cNvSpPr>
          <p:nvPr>
            <p:ph type="title"/>
          </p:nvPr>
        </p:nvSpPr>
        <p:spPr>
          <a:xfrm>
            <a:off x="457200" y="285750"/>
            <a:ext cx="8229600" cy="857250"/>
          </a:xfrm>
        </p:spPr>
        <p:txBody>
          <a:bodyPr>
            <a:normAutofit/>
          </a:bodyPr>
          <a:lstStyle/>
          <a:p>
            <a:pPr algn="l"/>
            <a:r>
              <a:rPr lang="en-US" altLang="zh-CN" b="1" dirty="0"/>
              <a:t>L1</a:t>
            </a:r>
            <a:r>
              <a:rPr lang="zh-CN" altLang="en-US" b="1" dirty="0"/>
              <a:t>正则化</a:t>
            </a:r>
            <a:endParaRPr lang="en-US" dirty="0">
              <a:latin typeface="+mn-ea"/>
              <a:ea typeface="+mn-ea"/>
            </a:endParaRPr>
          </a:p>
        </p:txBody>
      </p:sp>
      <p:pic>
        <p:nvPicPr>
          <p:cNvPr id="5" name="图片 4"/>
          <p:cNvPicPr>
            <a:picLocks noChangeAspect="1"/>
          </p:cNvPicPr>
          <p:nvPr/>
        </p:nvPicPr>
        <p:blipFill>
          <a:blip r:embed="rId2"/>
          <a:stretch>
            <a:fillRect/>
          </a:stretch>
        </p:blipFill>
        <p:spPr>
          <a:xfrm>
            <a:off x="762000" y="1352067"/>
            <a:ext cx="2990850" cy="3362325"/>
          </a:xfrm>
          <a:prstGeom prst="rect">
            <a:avLst/>
          </a:prstGeom>
        </p:spPr>
      </p:pic>
      <p:pic>
        <p:nvPicPr>
          <p:cNvPr id="6" name="图片 5"/>
          <p:cNvPicPr>
            <a:picLocks noChangeAspect="1"/>
          </p:cNvPicPr>
          <p:nvPr/>
        </p:nvPicPr>
        <p:blipFill>
          <a:blip r:embed="rId3"/>
          <a:stretch>
            <a:fillRect/>
          </a:stretch>
        </p:blipFill>
        <p:spPr>
          <a:xfrm>
            <a:off x="2343150" y="447434"/>
            <a:ext cx="1409700" cy="533400"/>
          </a:xfrm>
          <a:prstGeom prst="rect">
            <a:avLst/>
          </a:prstGeom>
        </p:spPr>
      </p:pic>
      <p:sp>
        <p:nvSpPr>
          <p:cNvPr id="7" name="矩形 6"/>
          <p:cNvSpPr/>
          <p:nvPr/>
        </p:nvSpPr>
        <p:spPr>
          <a:xfrm>
            <a:off x="4541363" y="514350"/>
            <a:ext cx="3581400" cy="4247317"/>
          </a:xfrm>
          <a:prstGeom prst="rect">
            <a:avLst/>
          </a:prstGeom>
        </p:spPr>
        <p:txBody>
          <a:bodyPr wrap="square">
            <a:spAutoFit/>
          </a:bodyPr>
          <a:lstStyle/>
          <a:p>
            <a:r>
              <a:rPr lang="zh-CN" altLang="en-US" dirty="0"/>
              <a:t>图中的等值线（就是那些曲线）是</a:t>
            </a:r>
            <a:r>
              <a:rPr lang="en-US" altLang="zh-CN" dirty="0"/>
              <a:t>J0</a:t>
            </a:r>
            <a:r>
              <a:rPr lang="zh-CN" altLang="en-US" dirty="0"/>
              <a:t>的等值线，黑色方形是正则项函数</a:t>
            </a:r>
            <a:r>
              <a:rPr lang="en-US" altLang="zh-CN" dirty="0"/>
              <a:t>L</a:t>
            </a:r>
            <a:r>
              <a:rPr lang="zh-CN" altLang="en-US" dirty="0"/>
              <a:t>的图形。在图中。当</a:t>
            </a:r>
            <a:r>
              <a:rPr lang="en-US" altLang="zh-CN" dirty="0"/>
              <a:t>J0</a:t>
            </a:r>
            <a:r>
              <a:rPr lang="zh-CN" altLang="en-US" dirty="0"/>
              <a:t>等值线和</a:t>
            </a:r>
            <a:r>
              <a:rPr lang="en-US" altLang="zh-CN" dirty="0"/>
              <a:t>L</a:t>
            </a:r>
            <a:r>
              <a:rPr lang="zh-CN" altLang="en-US" dirty="0"/>
              <a:t>图形首次相交的地方就是最优解（根据拉格朗日约束问题的最小值可知，</a:t>
            </a:r>
            <a:r>
              <a:rPr lang="en-US" altLang="zh-CN" dirty="0"/>
              <a:t>L</a:t>
            </a:r>
            <a:r>
              <a:rPr lang="zh-CN" altLang="en-US" dirty="0"/>
              <a:t>函数可以看作</a:t>
            </a:r>
            <a:r>
              <a:rPr lang="en-US" altLang="zh-CN" dirty="0"/>
              <a:t>J0</a:t>
            </a:r>
            <a:r>
              <a:rPr lang="zh-CN" altLang="en-US" dirty="0"/>
              <a:t>函数的约束，没有该约束，</a:t>
            </a:r>
            <a:r>
              <a:rPr lang="en-US" altLang="zh-CN" dirty="0"/>
              <a:t>J0</a:t>
            </a:r>
            <a:r>
              <a:rPr lang="zh-CN" altLang="en-US" dirty="0"/>
              <a:t>函数的最小值应该是最里面的等值线，加上约束之后，就是首次相交的点处），从图中可以看出在相交点这里有</a:t>
            </a:r>
            <a:r>
              <a:rPr lang="en-US" altLang="zh-CN" dirty="0"/>
              <a:t>w1</a:t>
            </a:r>
            <a:r>
              <a:rPr lang="zh-CN" altLang="en-US" dirty="0"/>
              <a:t>为</a:t>
            </a:r>
            <a:r>
              <a:rPr lang="en-US" altLang="zh-CN" dirty="0"/>
              <a:t>0</a:t>
            </a:r>
            <a:r>
              <a:rPr lang="zh-CN" altLang="en-US" dirty="0"/>
              <a:t>，这也是</a:t>
            </a:r>
            <a:r>
              <a:rPr lang="en-US" altLang="zh-CN" dirty="0"/>
              <a:t>L1</a:t>
            </a:r>
            <a:r>
              <a:rPr lang="zh-CN" altLang="en-US" dirty="0"/>
              <a:t>正则的特点。加入</a:t>
            </a:r>
            <a:r>
              <a:rPr lang="en-US" altLang="zh-CN" dirty="0"/>
              <a:t>L1</a:t>
            </a:r>
            <a:r>
              <a:rPr lang="zh-CN" altLang="en-US" dirty="0"/>
              <a:t>正则项之后，数据集中那些对模型贡献不大的特征所对应的参数</a:t>
            </a:r>
            <a:r>
              <a:rPr lang="en-US" altLang="zh-CN" dirty="0"/>
              <a:t>w</a:t>
            </a:r>
            <a:r>
              <a:rPr lang="zh-CN" altLang="en-US" dirty="0"/>
              <a:t>可以为</a:t>
            </a:r>
            <a:r>
              <a:rPr lang="en-US" altLang="zh-CN" dirty="0"/>
              <a:t>0</a:t>
            </a:r>
            <a:r>
              <a:rPr lang="zh-CN" altLang="en-US" dirty="0"/>
              <a:t>，因此</a:t>
            </a:r>
            <a:r>
              <a:rPr lang="en-US" altLang="zh-CN" dirty="0"/>
              <a:t>L1</a:t>
            </a:r>
            <a:r>
              <a:rPr lang="zh-CN" altLang="en-US" dirty="0"/>
              <a:t>正则项得出的参数是稀疏的。</a:t>
            </a:r>
          </a:p>
        </p:txBody>
      </p:sp>
    </p:spTree>
    <p:extLst>
      <p:ext uri="{BB962C8B-B14F-4D97-AF65-F5344CB8AC3E}">
        <p14:creationId xmlns:p14="http://schemas.microsoft.com/office/powerpoint/2010/main" val="1674231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27</a:t>
            </a:fld>
            <a:endParaRPr lang="en-US" dirty="0">
              <a:latin typeface="+mn-ea"/>
            </a:endParaRPr>
          </a:p>
        </p:txBody>
      </p:sp>
      <p:sp>
        <p:nvSpPr>
          <p:cNvPr id="37" name="Title 2"/>
          <p:cNvSpPr>
            <a:spLocks noGrp="1"/>
          </p:cNvSpPr>
          <p:nvPr>
            <p:ph type="title"/>
          </p:nvPr>
        </p:nvSpPr>
        <p:spPr>
          <a:xfrm>
            <a:off x="457200" y="285750"/>
            <a:ext cx="8229600" cy="857250"/>
          </a:xfrm>
        </p:spPr>
        <p:txBody>
          <a:bodyPr>
            <a:normAutofit/>
          </a:bodyPr>
          <a:lstStyle/>
          <a:p>
            <a:pPr algn="l"/>
            <a:r>
              <a:rPr lang="en-US" altLang="zh-CN" b="1" dirty="0" smtClean="0"/>
              <a:t>L2</a:t>
            </a:r>
            <a:r>
              <a:rPr lang="zh-CN" altLang="en-US" b="1" dirty="0" smtClean="0"/>
              <a:t>正</a:t>
            </a:r>
            <a:r>
              <a:rPr lang="zh-CN" altLang="en-US" b="1" dirty="0"/>
              <a:t>则化</a:t>
            </a:r>
            <a:endParaRPr lang="en-US" dirty="0">
              <a:latin typeface="+mn-ea"/>
              <a:ea typeface="+mn-ea"/>
            </a:endParaRPr>
          </a:p>
        </p:txBody>
      </p:sp>
      <p:pic>
        <p:nvPicPr>
          <p:cNvPr id="3" name="图片 2"/>
          <p:cNvPicPr>
            <a:picLocks noChangeAspect="1"/>
          </p:cNvPicPr>
          <p:nvPr/>
        </p:nvPicPr>
        <p:blipFill>
          <a:blip r:embed="rId2"/>
          <a:stretch>
            <a:fillRect/>
          </a:stretch>
        </p:blipFill>
        <p:spPr>
          <a:xfrm>
            <a:off x="2400300" y="504584"/>
            <a:ext cx="1352550" cy="495300"/>
          </a:xfrm>
          <a:prstGeom prst="rect">
            <a:avLst/>
          </a:prstGeom>
        </p:spPr>
      </p:pic>
      <p:pic>
        <p:nvPicPr>
          <p:cNvPr id="4" name="图片 3"/>
          <p:cNvPicPr>
            <a:picLocks noChangeAspect="1"/>
          </p:cNvPicPr>
          <p:nvPr/>
        </p:nvPicPr>
        <p:blipFill>
          <a:blip r:embed="rId3"/>
          <a:stretch>
            <a:fillRect/>
          </a:stretch>
        </p:blipFill>
        <p:spPr>
          <a:xfrm>
            <a:off x="723900" y="1537871"/>
            <a:ext cx="3028950" cy="2828925"/>
          </a:xfrm>
          <a:prstGeom prst="rect">
            <a:avLst/>
          </a:prstGeom>
        </p:spPr>
      </p:pic>
      <p:sp>
        <p:nvSpPr>
          <p:cNvPr id="8" name="矩形 7"/>
          <p:cNvSpPr/>
          <p:nvPr/>
        </p:nvSpPr>
        <p:spPr>
          <a:xfrm>
            <a:off x="4876800" y="1428750"/>
            <a:ext cx="2895600" cy="2585323"/>
          </a:xfrm>
          <a:prstGeom prst="rect">
            <a:avLst/>
          </a:prstGeom>
        </p:spPr>
        <p:txBody>
          <a:bodyPr wrap="square">
            <a:spAutoFit/>
          </a:bodyPr>
          <a:lstStyle/>
          <a:p>
            <a:r>
              <a:rPr lang="zh-CN" altLang="en-US" dirty="0"/>
              <a:t>原理和</a:t>
            </a:r>
            <a:r>
              <a:rPr lang="en-US" altLang="zh-CN" dirty="0"/>
              <a:t>L1</a:t>
            </a:r>
            <a:r>
              <a:rPr lang="zh-CN" altLang="en-US" dirty="0"/>
              <a:t>正则中差不多，但是</a:t>
            </a:r>
            <a:r>
              <a:rPr lang="en-US" altLang="zh-CN" dirty="0"/>
              <a:t>L2</a:t>
            </a:r>
            <a:r>
              <a:rPr lang="zh-CN" altLang="en-US" dirty="0"/>
              <a:t>正则化不会获得稀疏解，只会将对模型贡献不大的特征所对应的参数置于无限小的值，以此来忽略该特征对模型的影响。</a:t>
            </a:r>
          </a:p>
          <a:p>
            <a:r>
              <a:rPr lang="zh-CN" altLang="en-US" dirty="0"/>
              <a:t>　　因此正则化都是在通过控制模型参数的大小来降低模型的复杂度。</a:t>
            </a:r>
          </a:p>
        </p:txBody>
      </p:sp>
    </p:spTree>
    <p:extLst>
      <p:ext uri="{BB962C8B-B14F-4D97-AF65-F5344CB8AC3E}">
        <p14:creationId xmlns:p14="http://schemas.microsoft.com/office/powerpoint/2010/main" val="19686035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28</a:t>
            </a:fld>
            <a:endParaRPr lang="en-US" dirty="0">
              <a:latin typeface="+mn-ea"/>
            </a:endParaRPr>
          </a:p>
        </p:txBody>
      </p:sp>
      <p:sp>
        <p:nvSpPr>
          <p:cNvPr id="37" name="Title 2"/>
          <p:cNvSpPr>
            <a:spLocks noGrp="1"/>
          </p:cNvSpPr>
          <p:nvPr>
            <p:ph type="title"/>
          </p:nvPr>
        </p:nvSpPr>
        <p:spPr>
          <a:xfrm>
            <a:off x="457200" y="285750"/>
            <a:ext cx="8229600" cy="857250"/>
          </a:xfrm>
        </p:spPr>
        <p:txBody>
          <a:bodyPr>
            <a:normAutofit/>
          </a:bodyPr>
          <a:lstStyle/>
          <a:p>
            <a:pPr algn="l"/>
            <a:r>
              <a:rPr lang="en-US" altLang="zh-CN" b="1" dirty="0"/>
              <a:t>Dropout</a:t>
            </a:r>
            <a:endParaRPr lang="en-US" dirty="0">
              <a:latin typeface="+mn-ea"/>
              <a:ea typeface="+mn-ea"/>
            </a:endParaRPr>
          </a:p>
        </p:txBody>
      </p:sp>
      <p:pic>
        <p:nvPicPr>
          <p:cNvPr id="5" name="图片 4"/>
          <p:cNvPicPr>
            <a:picLocks noChangeAspect="1"/>
          </p:cNvPicPr>
          <p:nvPr/>
        </p:nvPicPr>
        <p:blipFill>
          <a:blip r:embed="rId2"/>
          <a:stretch>
            <a:fillRect/>
          </a:stretch>
        </p:blipFill>
        <p:spPr>
          <a:xfrm>
            <a:off x="762000" y="1352550"/>
            <a:ext cx="6905625" cy="3181350"/>
          </a:xfrm>
          <a:prstGeom prst="rect">
            <a:avLst/>
          </a:prstGeom>
        </p:spPr>
      </p:pic>
    </p:spTree>
    <p:extLst>
      <p:ext uri="{BB962C8B-B14F-4D97-AF65-F5344CB8AC3E}">
        <p14:creationId xmlns:p14="http://schemas.microsoft.com/office/powerpoint/2010/main" val="13480458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3696378" y="1554796"/>
            <a:ext cx="1677383" cy="530915"/>
          </a:xfrm>
          <a:prstGeom prst="rect">
            <a:avLst/>
          </a:prstGeom>
          <a:noFill/>
        </p:spPr>
        <p:txBody>
          <a:bodyPr wrap="none" lIns="68580" tIns="34290" rIns="68580" bIns="34290" rtlCol="0">
            <a:spAutoFit/>
          </a:bodyPr>
          <a:lstStyle/>
          <a:p>
            <a:pPr algn="ctr"/>
            <a:r>
              <a:rPr lang="zh-CN" altLang="en-US" sz="3000" b="1" dirty="0" smtClean="0">
                <a:solidFill>
                  <a:srgbClr val="48597F"/>
                </a:solidFill>
                <a:latin typeface="+mn-ea"/>
              </a:rPr>
              <a:t>谢谢</a:t>
            </a:r>
            <a:r>
              <a:rPr lang="zh-CN" altLang="en-US" sz="3000" b="1" dirty="0">
                <a:solidFill>
                  <a:srgbClr val="48597F"/>
                </a:solidFill>
                <a:latin typeface="+mn-ea"/>
              </a:rPr>
              <a:t>观看</a:t>
            </a:r>
            <a:endParaRPr lang="en-US" sz="3000" b="1" dirty="0">
              <a:solidFill>
                <a:srgbClr val="48597F"/>
              </a:solidFill>
              <a:latin typeface="+mn-ea"/>
            </a:endParaRPr>
          </a:p>
        </p:txBody>
      </p:sp>
    </p:spTree>
    <p:extLst>
      <p:ext uri="{BB962C8B-B14F-4D97-AF65-F5344CB8AC3E}">
        <p14:creationId xmlns:p14="http://schemas.microsoft.com/office/powerpoint/2010/main" val="2303858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2"/>
          <a:stretch>
            <a:fillRect/>
          </a:stretch>
        </p:blipFill>
        <p:spPr>
          <a:xfrm>
            <a:off x="0" y="5142894"/>
            <a:ext cx="9144000" cy="606"/>
          </a:xfrm>
          <a:prstGeom prst="rect">
            <a:avLst/>
          </a:prstGeom>
        </p:spPr>
      </p:pic>
      <p:sp>
        <p:nvSpPr>
          <p:cNvPr id="12" name="Rounded Rectangle 11"/>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smtClean="0">
                <a:solidFill>
                  <a:srgbClr val="FFFFFF"/>
                </a:solidFill>
                <a:latin typeface="+mn-ea"/>
                <a:ea typeface="+mn-ea"/>
                <a:cs typeface="Glegoo"/>
              </a:rPr>
              <a:t>前期学习</a:t>
            </a:r>
            <a:endParaRPr lang="en-US" sz="1800" b="1" dirty="0">
              <a:solidFill>
                <a:srgbClr val="FFFFFF"/>
              </a:solidFill>
              <a:latin typeface="+mn-ea"/>
              <a:ea typeface="+mn-ea"/>
              <a:cs typeface="Glegoo"/>
            </a:endParaRPr>
          </a:p>
        </p:txBody>
      </p:sp>
      <p:sp>
        <p:nvSpPr>
          <p:cNvPr id="16" name="Title 2"/>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smtClean="0">
                <a:latin typeface="+mn-ea"/>
                <a:ea typeface="+mn-ea"/>
                <a:cs typeface="Glegoo"/>
              </a:rPr>
              <a:t>PART 1</a:t>
            </a:r>
            <a:endParaRPr lang="en-US" sz="4000" b="1" dirty="0">
              <a:latin typeface="+mn-ea"/>
              <a:ea typeface="+mn-ea"/>
              <a:cs typeface="Glegoo"/>
            </a:endParaRPr>
          </a:p>
        </p:txBody>
      </p:sp>
      <p:cxnSp>
        <p:nvCxnSpPr>
          <p:cNvPr id="15" name="Straight Connector 14"/>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0" y="2322627"/>
            <a:ext cx="2362200" cy="2266950"/>
          </a:xfrm>
        </p:spPr>
        <p:txBody>
          <a:bodyPr>
            <a:normAutofit fontScale="92500" lnSpcReduction="10000"/>
          </a:bodyPr>
          <a:lstStyle/>
          <a:p>
            <a:pPr marL="0" lvl="0" indent="0" algn="just">
              <a:lnSpc>
                <a:spcPct val="150000"/>
              </a:lnSpc>
              <a:defRPr/>
            </a:pPr>
            <a:r>
              <a:rPr lang="en-US" altLang="zh-CN" b="1" dirty="0"/>
              <a:t>Apriori</a:t>
            </a:r>
            <a:r>
              <a:rPr lang="zh-CN" altLang="en-US" b="1" dirty="0" smtClean="0"/>
              <a:t>算法</a:t>
            </a:r>
            <a:endParaRPr lang="en-US" altLang="zh-CN" b="1" dirty="0"/>
          </a:p>
          <a:p>
            <a:pPr marL="0" lvl="0" indent="0" algn="just">
              <a:lnSpc>
                <a:spcPct val="150000"/>
              </a:lnSpc>
              <a:defRPr/>
            </a:pPr>
            <a:r>
              <a:rPr lang="en-US" altLang="zh-CN" b="1" dirty="0"/>
              <a:t>Apriori</a:t>
            </a:r>
            <a:r>
              <a:rPr lang="zh-CN" altLang="en-US" b="1" dirty="0"/>
              <a:t>算法是常用于挖掘出数据关联规则的算法，能够发现事物数据库中频繁出现的数据集，这些联系构成的规则可帮助用户找出某些行为特征，以便进行企业决策。例如，某食品商店希望发现顾客的购买行为，通过购物篮分析得到大部分顾客会在一次购物中同时购买面包和牛奶，那么该商店便可以通过降价促销面包的同时提高面包和牛奶的销量</a:t>
            </a:r>
            <a:r>
              <a:rPr lang="zh-CN" altLang="en-US" b="1" dirty="0" smtClean="0"/>
              <a:t>。</a:t>
            </a:r>
            <a:endParaRPr lang="zh-CN" altLang="en-US" b="1" dirty="0"/>
          </a:p>
        </p:txBody>
      </p:sp>
      <p:sp>
        <p:nvSpPr>
          <p:cNvPr id="10" name="Slide Number Placeholder 9"/>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0D5C1-D155-2E40-A967-511B3BD0F2AE}" type="slidenum">
              <a:rPr kumimoji="0" lang="en-US" sz="1000" b="0" i="0" u="none" strike="noStrike" kern="1200" cap="none" spc="0" normalizeH="0" baseline="0" noProof="0" smtClean="0">
                <a:ln>
                  <a:noFill/>
                </a:ln>
                <a:solidFill>
                  <a:srgbClr val="FFFFFF"/>
                </a:solidFill>
                <a:effectLst/>
                <a:uLnTx/>
                <a:uFillTx/>
                <a:latin typeface="微软雅黑"/>
                <a:ea typeface="微软雅黑"/>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srgbClr val="FFFFFF"/>
              </a:solidFill>
              <a:effectLst/>
              <a:uLnTx/>
              <a:uFillTx/>
              <a:latin typeface="微软雅黑"/>
              <a:ea typeface="微软雅黑"/>
            </a:endParaRPr>
          </a:p>
        </p:txBody>
      </p:sp>
      <p:sp>
        <p:nvSpPr>
          <p:cNvPr id="16" name="Title 2"/>
          <p:cNvSpPr>
            <a:spLocks noGrp="1"/>
          </p:cNvSpPr>
          <p:nvPr>
            <p:ph type="title"/>
          </p:nvPr>
        </p:nvSpPr>
        <p:spPr>
          <a:xfrm>
            <a:off x="457200" y="285750"/>
            <a:ext cx="8229600" cy="857250"/>
          </a:xfrm>
        </p:spPr>
        <p:txBody>
          <a:bodyPr>
            <a:normAutofit/>
          </a:bodyPr>
          <a:lstStyle/>
          <a:p>
            <a:r>
              <a:rPr lang="zh-CN" altLang="en-US" dirty="0">
                <a:latin typeface="+mn-ea"/>
              </a:rPr>
              <a:t>机器学习</a:t>
            </a:r>
            <a:endParaRPr lang="en-US" altLang="zh-CN" dirty="0">
              <a:latin typeface="+mn-ea"/>
            </a:endParaRPr>
          </a:p>
        </p:txBody>
      </p:sp>
      <p:sp>
        <p:nvSpPr>
          <p:cNvPr id="20" name="Content Placeholder 1"/>
          <p:cNvSpPr>
            <a:spLocks noGrp="1"/>
          </p:cNvSpPr>
          <p:nvPr>
            <p:ph sz="quarter" idx="13"/>
          </p:nvPr>
        </p:nvSpPr>
        <p:spPr>
          <a:xfrm>
            <a:off x="3377938" y="2266950"/>
            <a:ext cx="2362200" cy="2266950"/>
          </a:xfrm>
        </p:spPr>
        <p:txBody>
          <a:bodyPr>
            <a:normAutofit/>
          </a:bodyPr>
          <a:lstStyle/>
          <a:p>
            <a:pPr marL="0" lvl="0" indent="0" algn="just">
              <a:lnSpc>
                <a:spcPct val="150000"/>
              </a:lnSpc>
              <a:defRPr/>
            </a:pPr>
            <a:r>
              <a:rPr lang="en-US" altLang="zh-CN" b="1" dirty="0"/>
              <a:t>K-</a:t>
            </a:r>
            <a:r>
              <a:rPr lang="zh-CN" altLang="en-US" b="1" dirty="0"/>
              <a:t>近邻算法（</a:t>
            </a:r>
            <a:r>
              <a:rPr lang="en-US" altLang="zh-CN" b="1" dirty="0"/>
              <a:t>KNN</a:t>
            </a:r>
            <a:r>
              <a:rPr lang="zh-CN" altLang="en-US" b="1" dirty="0" smtClean="0"/>
              <a:t>）</a:t>
            </a:r>
            <a:endParaRPr lang="en-US" altLang="zh-CN" b="1" dirty="0" smtClean="0"/>
          </a:p>
          <a:p>
            <a:pPr marL="0" lvl="0" indent="0" algn="just">
              <a:lnSpc>
                <a:spcPct val="150000"/>
              </a:lnSpc>
              <a:defRPr/>
            </a:pPr>
            <a:r>
              <a:rPr lang="zh-CN" altLang="en-US" b="1" dirty="0"/>
              <a:t>在训练集中数据和标签已知的情况下，输入测试数据，将测试数据的特征与训练集中对应的特征进行相互比较，找到训练集中与之最为相似的前</a:t>
            </a:r>
            <a:r>
              <a:rPr lang="en-US" altLang="zh-CN" b="1" dirty="0"/>
              <a:t>K</a:t>
            </a:r>
            <a:r>
              <a:rPr lang="zh-CN" altLang="en-US" b="1" dirty="0"/>
              <a:t>个数据，则该测试数据对应的类别就是</a:t>
            </a:r>
            <a:r>
              <a:rPr lang="en-US" altLang="zh-CN" b="1" dirty="0"/>
              <a:t>K</a:t>
            </a:r>
            <a:r>
              <a:rPr lang="zh-CN" altLang="en-US" b="1" dirty="0"/>
              <a:t>个数据中出现次数最多的那个分类，。</a:t>
            </a:r>
          </a:p>
        </p:txBody>
      </p:sp>
      <p:sp>
        <p:nvSpPr>
          <p:cNvPr id="21" name="Content Placeholder 1"/>
          <p:cNvSpPr>
            <a:spLocks noGrp="1"/>
          </p:cNvSpPr>
          <p:nvPr>
            <p:ph sz="quarter" idx="13"/>
          </p:nvPr>
        </p:nvSpPr>
        <p:spPr>
          <a:xfrm>
            <a:off x="670874" y="2322627"/>
            <a:ext cx="2362200" cy="2266950"/>
          </a:xfrm>
        </p:spPr>
        <p:txBody>
          <a:bodyPr>
            <a:normAutofit/>
          </a:bodyPr>
          <a:lstStyle/>
          <a:p>
            <a:pPr marL="0" lvl="0" indent="0" algn="just">
              <a:lnSpc>
                <a:spcPct val="150000"/>
              </a:lnSpc>
              <a:defRPr/>
            </a:pPr>
            <a:r>
              <a:rPr lang="zh-CN" altLang="en-US" b="1" dirty="0" smtClean="0"/>
              <a:t>线性回归</a:t>
            </a:r>
            <a:endParaRPr lang="en-US" altLang="zh-CN" b="1" dirty="0" smtClean="0"/>
          </a:p>
          <a:p>
            <a:pPr marL="0" lvl="0" indent="0" algn="just">
              <a:lnSpc>
                <a:spcPct val="150000"/>
              </a:lnSpc>
              <a:defRPr/>
            </a:pPr>
            <a:r>
              <a:rPr lang="zh-CN" altLang="en-US" b="1" dirty="0"/>
              <a:t>回归分析就是利用样本（已知数据），产生拟合方程，从而（对未知数据）进行预测</a:t>
            </a:r>
          </a:p>
          <a:p>
            <a:pPr marL="0" lvl="0" indent="0" algn="just">
              <a:lnSpc>
                <a:spcPct val="150000"/>
              </a:lnSpc>
              <a:defRPr/>
            </a:pPr>
            <a:r>
              <a:rPr lang="zh-CN" altLang="en-US" b="1" dirty="0"/>
              <a:t>回归算法</a:t>
            </a:r>
            <a:r>
              <a:rPr lang="en-US" altLang="zh-CN" b="1" dirty="0"/>
              <a:t>(</a:t>
            </a:r>
            <a:r>
              <a:rPr lang="zh-CN" altLang="en-US" b="1" dirty="0"/>
              <a:t>模型</a:t>
            </a:r>
            <a:r>
              <a:rPr lang="en-US" altLang="zh-CN" b="1" dirty="0"/>
              <a:t>):</a:t>
            </a:r>
            <a:r>
              <a:rPr lang="zh-CN" altLang="en-US" b="1" dirty="0"/>
              <a:t>用平均值，期望，方差，标准差进行预测估计。</a:t>
            </a:r>
          </a:p>
        </p:txBody>
      </p:sp>
      <p:sp>
        <p:nvSpPr>
          <p:cNvPr id="23" name="Rounded Rectangle 12"/>
          <p:cNvSpPr/>
          <p:nvPr/>
        </p:nvSpPr>
        <p:spPr>
          <a:xfrm>
            <a:off x="685800" y="1596390"/>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A</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25" name="Rounded Rectangle 11"/>
          <p:cNvSpPr/>
          <p:nvPr/>
        </p:nvSpPr>
        <p:spPr>
          <a:xfrm>
            <a:off x="3505200" y="1580171"/>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B</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26" name="Rounded Rectangle 10"/>
          <p:cNvSpPr/>
          <p:nvPr/>
        </p:nvSpPr>
        <p:spPr>
          <a:xfrm>
            <a:off x="6324600" y="1680457"/>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C</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Tree>
    <p:extLst>
      <p:ext uri="{BB962C8B-B14F-4D97-AF65-F5344CB8AC3E}">
        <p14:creationId xmlns:p14="http://schemas.microsoft.com/office/powerpoint/2010/main" val="3365829745"/>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39"/>
          </p:nvPr>
        </p:nvSpPr>
        <p:spPr>
          <a:xfrm>
            <a:off x="1066800" y="1581150"/>
            <a:ext cx="1984248" cy="347472"/>
          </a:xfrm>
        </p:spPr>
        <p:txBody>
          <a:bodyPr/>
          <a:lstStyle/>
          <a:p>
            <a:r>
              <a:rPr lang="zh-CN" altLang="en-US" dirty="0"/>
              <a:t>神经元的结构</a:t>
            </a:r>
            <a:r>
              <a:rPr lang="zh-CN" altLang="en-US" sz="1200" dirty="0" smtClean="0">
                <a:latin typeface="+mn-ea"/>
                <a:ea typeface="+mn-ea"/>
              </a:rPr>
              <a:t>：</a:t>
            </a:r>
            <a:endParaRPr lang="en-US" sz="1200" dirty="0">
              <a:latin typeface="+mn-ea"/>
              <a:ea typeface="+mn-ea"/>
            </a:endParaRPr>
          </a:p>
        </p:txBody>
      </p:sp>
      <p:sp>
        <p:nvSpPr>
          <p:cNvPr id="6" name="Content Placeholder 5"/>
          <p:cNvSpPr>
            <a:spLocks noGrp="1"/>
          </p:cNvSpPr>
          <p:nvPr>
            <p:ph sz="quarter" idx="60"/>
          </p:nvPr>
        </p:nvSpPr>
        <p:spPr>
          <a:xfrm>
            <a:off x="3813048" y="1581150"/>
            <a:ext cx="1984248" cy="347472"/>
          </a:xfrm>
        </p:spPr>
        <p:txBody>
          <a:bodyPr/>
          <a:lstStyle/>
          <a:p>
            <a:r>
              <a:rPr lang="zh-CN" altLang="en-US" b="1" dirty="0"/>
              <a:t>激活函数</a:t>
            </a:r>
            <a:endParaRPr lang="en-US" sz="1200" dirty="0">
              <a:latin typeface="+mn-ea"/>
              <a:ea typeface="+mn-ea"/>
            </a:endParaRPr>
          </a:p>
        </p:txBody>
      </p:sp>
      <p:sp>
        <p:nvSpPr>
          <p:cNvPr id="7" name="Content Placeholder 6"/>
          <p:cNvSpPr>
            <a:spLocks noGrp="1"/>
          </p:cNvSpPr>
          <p:nvPr>
            <p:ph sz="quarter" idx="61"/>
          </p:nvPr>
        </p:nvSpPr>
        <p:spPr>
          <a:xfrm>
            <a:off x="6708648" y="1581150"/>
            <a:ext cx="1984248" cy="347472"/>
          </a:xfrm>
        </p:spPr>
        <p:txBody>
          <a:bodyPr/>
          <a:lstStyle/>
          <a:p>
            <a:r>
              <a:rPr lang="zh-CN" altLang="en-US" b="1" dirty="0"/>
              <a:t>正反向传播过程</a:t>
            </a:r>
            <a:endParaRPr lang="en-US" sz="1200" dirty="0">
              <a:latin typeface="+mn-ea"/>
              <a:ea typeface="+mn-ea"/>
            </a:endParaRPr>
          </a:p>
        </p:txBody>
      </p:sp>
      <p:sp>
        <p:nvSpPr>
          <p:cNvPr id="10" name="Slide Number Placeholder 9"/>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0D5C1-D155-2E40-A967-511B3BD0F2AE}" type="slidenum">
              <a:rPr kumimoji="0" lang="en-US" sz="1000" b="0" i="0" u="none" strike="noStrike" kern="1200" cap="none" spc="0" normalizeH="0" baseline="0" noProof="0" smtClean="0">
                <a:ln>
                  <a:noFill/>
                </a:ln>
                <a:solidFill>
                  <a:srgbClr val="FFFFFF"/>
                </a:solidFill>
                <a:effectLst/>
                <a:uLnTx/>
                <a:uFillTx/>
                <a:latin typeface="微软雅黑"/>
                <a:ea typeface="微软雅黑"/>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FFFFFF"/>
              </a:solidFill>
              <a:effectLst/>
              <a:uLnTx/>
              <a:uFillTx/>
              <a:latin typeface="微软雅黑"/>
              <a:ea typeface="微软雅黑"/>
            </a:endParaRPr>
          </a:p>
        </p:txBody>
      </p:sp>
      <p:sp>
        <p:nvSpPr>
          <p:cNvPr id="11" name="Rounded Rectangle 10"/>
          <p:cNvSpPr/>
          <p:nvPr/>
        </p:nvSpPr>
        <p:spPr>
          <a:xfrm>
            <a:off x="6339840" y="1596389"/>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C</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12" name="Rounded Rectangle 11"/>
          <p:cNvSpPr/>
          <p:nvPr/>
        </p:nvSpPr>
        <p:spPr>
          <a:xfrm>
            <a:off x="3444240" y="1596389"/>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B</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13" name="Rounded Rectangle 12"/>
          <p:cNvSpPr/>
          <p:nvPr/>
        </p:nvSpPr>
        <p:spPr>
          <a:xfrm>
            <a:off x="685800" y="1596390"/>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A</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16" name="Title 2"/>
          <p:cNvSpPr>
            <a:spLocks noGrp="1"/>
          </p:cNvSpPr>
          <p:nvPr>
            <p:ph type="title"/>
          </p:nvPr>
        </p:nvSpPr>
        <p:spPr>
          <a:xfrm>
            <a:off x="457200" y="285750"/>
            <a:ext cx="8229600" cy="857250"/>
          </a:xfrm>
        </p:spPr>
        <p:txBody>
          <a:bodyPr>
            <a:normAutofit/>
          </a:bodyPr>
          <a:lstStyle/>
          <a:p>
            <a:r>
              <a:rPr lang="en-US" altLang="zh-CN" b="1" dirty="0"/>
              <a:t>BP</a:t>
            </a:r>
            <a:r>
              <a:rPr lang="zh-CN" altLang="en-US" b="1" dirty="0"/>
              <a:t>神经网络算法推导</a:t>
            </a:r>
            <a:endParaRPr lang="en-US" dirty="0">
              <a:latin typeface="+mn-ea"/>
              <a:ea typeface="+mn-ea"/>
            </a:endParaRPr>
          </a:p>
        </p:txBody>
      </p:sp>
      <p:pic>
        <p:nvPicPr>
          <p:cNvPr id="9" name="图片 8"/>
          <p:cNvPicPr>
            <a:picLocks noChangeAspect="1"/>
          </p:cNvPicPr>
          <p:nvPr/>
        </p:nvPicPr>
        <p:blipFill>
          <a:blip r:embed="rId2"/>
          <a:stretch>
            <a:fillRect/>
          </a:stretch>
        </p:blipFill>
        <p:spPr>
          <a:xfrm>
            <a:off x="457200" y="2657640"/>
            <a:ext cx="2473204" cy="1653159"/>
          </a:xfrm>
          <a:prstGeom prst="rect">
            <a:avLst/>
          </a:prstGeom>
        </p:spPr>
      </p:pic>
      <p:pic>
        <p:nvPicPr>
          <p:cNvPr id="17" name="图片 16"/>
          <p:cNvPicPr>
            <a:picLocks noChangeAspect="1"/>
          </p:cNvPicPr>
          <p:nvPr/>
        </p:nvPicPr>
        <p:blipFill>
          <a:blip r:embed="rId3"/>
          <a:stretch>
            <a:fillRect/>
          </a:stretch>
        </p:blipFill>
        <p:spPr>
          <a:xfrm>
            <a:off x="3020804" y="2415538"/>
            <a:ext cx="2972644" cy="2045337"/>
          </a:xfrm>
          <a:prstGeom prst="rect">
            <a:avLst/>
          </a:prstGeom>
        </p:spPr>
      </p:pic>
      <p:pic>
        <p:nvPicPr>
          <p:cNvPr id="18" name="图片 17"/>
          <p:cNvPicPr>
            <a:picLocks noChangeAspect="1"/>
          </p:cNvPicPr>
          <p:nvPr/>
        </p:nvPicPr>
        <p:blipFill>
          <a:blip r:embed="rId4"/>
          <a:stretch>
            <a:fillRect/>
          </a:stretch>
        </p:blipFill>
        <p:spPr>
          <a:xfrm>
            <a:off x="6119737" y="2544165"/>
            <a:ext cx="2570991" cy="1909762"/>
          </a:xfrm>
          <a:prstGeom prst="rect">
            <a:avLst/>
          </a:prstGeom>
        </p:spPr>
      </p:pic>
    </p:spTree>
    <p:extLst>
      <p:ext uri="{BB962C8B-B14F-4D97-AF65-F5344CB8AC3E}">
        <p14:creationId xmlns:p14="http://schemas.microsoft.com/office/powerpoint/2010/main" val="1116622252"/>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0" indent="0" algn="just">
              <a:lnSpc>
                <a:spcPct val="160000"/>
              </a:lnSpc>
              <a:defRPr/>
            </a:pPr>
            <a:r>
              <a:rPr lang="zh-CN" altLang="en-US" sz="1100" dirty="0">
                <a:solidFill>
                  <a:srgbClr val="2F2F2F"/>
                </a:solidFill>
                <a:latin typeface="-apple-system"/>
              </a:rPr>
              <a:t>动态图，即在运行时定义创建，可以多次构建多次运行，非常</a:t>
            </a:r>
            <a:r>
              <a:rPr lang="en-US" altLang="zh-CN" sz="1100" dirty="0" err="1">
                <a:solidFill>
                  <a:srgbClr val="2F2F2F"/>
                </a:solidFill>
                <a:latin typeface="-apple-system"/>
              </a:rPr>
              <a:t>Pythonic</a:t>
            </a:r>
            <a:r>
              <a:rPr lang="zh-CN" altLang="en-US" sz="1100" dirty="0">
                <a:solidFill>
                  <a:srgbClr val="2F2F2F"/>
                </a:solidFill>
                <a:latin typeface="-apple-system"/>
              </a:rPr>
              <a:t>，可以随时查看训练中的</a:t>
            </a:r>
            <a:r>
              <a:rPr lang="en-US" altLang="zh-CN" sz="1100" dirty="0">
                <a:solidFill>
                  <a:srgbClr val="2F2F2F"/>
                </a:solidFill>
                <a:latin typeface="-apple-system"/>
              </a:rPr>
              <a:t>tensor</a:t>
            </a:r>
            <a:r>
              <a:rPr lang="zh-CN" altLang="en-US" sz="1100" dirty="0">
                <a:solidFill>
                  <a:srgbClr val="2F2F2F"/>
                </a:solidFill>
                <a:latin typeface="-apple-system"/>
              </a:rPr>
              <a:t>值，快速学习网络方法，简洁优雅；无比重视用户体验，可看做支持</a:t>
            </a:r>
            <a:r>
              <a:rPr lang="en-US" altLang="zh-CN" sz="1100" dirty="0">
                <a:solidFill>
                  <a:srgbClr val="2F2F2F"/>
                </a:solidFill>
                <a:latin typeface="-apple-system"/>
              </a:rPr>
              <a:t>GPU</a:t>
            </a:r>
            <a:r>
              <a:rPr lang="zh-CN" altLang="en-US" sz="1100" dirty="0">
                <a:solidFill>
                  <a:srgbClr val="2F2F2F"/>
                </a:solidFill>
                <a:latin typeface="-apple-system"/>
              </a:rPr>
              <a:t>操作的</a:t>
            </a:r>
            <a:r>
              <a:rPr lang="en-US" altLang="zh-CN" sz="1100" dirty="0" err="1">
                <a:solidFill>
                  <a:srgbClr val="2F2F2F"/>
                </a:solidFill>
                <a:latin typeface="-apple-system"/>
              </a:rPr>
              <a:t>Numpy</a:t>
            </a:r>
            <a:r>
              <a:rPr lang="zh-CN" altLang="en-US" sz="1100" dirty="0">
                <a:solidFill>
                  <a:srgbClr val="2F2F2F"/>
                </a:solidFill>
                <a:latin typeface="-apple-system"/>
              </a:rPr>
              <a:t>；</a:t>
            </a:r>
            <a:r>
              <a:rPr lang="en-US" altLang="zh-CN" sz="1100" dirty="0">
                <a:solidFill>
                  <a:srgbClr val="2F2F2F"/>
                </a:solidFill>
                <a:latin typeface="-apple-system"/>
              </a:rPr>
              <a:t>caffe2</a:t>
            </a:r>
            <a:r>
              <a:rPr lang="zh-CN" altLang="en-US" sz="1100" dirty="0">
                <a:solidFill>
                  <a:srgbClr val="2F2F2F"/>
                </a:solidFill>
                <a:latin typeface="-apple-system"/>
              </a:rPr>
              <a:t>已并入了</a:t>
            </a:r>
            <a:r>
              <a:rPr lang="en-US" altLang="zh-CN" sz="1100" dirty="0">
                <a:solidFill>
                  <a:srgbClr val="2F2F2F"/>
                </a:solidFill>
                <a:latin typeface="-apple-system"/>
              </a:rPr>
              <a:t>PyTorch</a:t>
            </a:r>
            <a:r>
              <a:rPr lang="zh-CN" altLang="en-US" sz="1100" dirty="0">
                <a:solidFill>
                  <a:srgbClr val="2F2F2F"/>
                </a:solidFill>
                <a:latin typeface="-apple-system"/>
              </a:rPr>
              <a:t>，将</a:t>
            </a:r>
            <a:r>
              <a:rPr lang="en-US" altLang="zh-CN" sz="1100" dirty="0">
                <a:solidFill>
                  <a:srgbClr val="2F2F2F"/>
                </a:solidFill>
                <a:latin typeface="-apple-system"/>
              </a:rPr>
              <a:t>caffe2</a:t>
            </a:r>
            <a:r>
              <a:rPr lang="zh-CN" altLang="en-US" sz="1100" dirty="0">
                <a:solidFill>
                  <a:srgbClr val="2F2F2F"/>
                </a:solidFill>
                <a:latin typeface="-apple-system"/>
              </a:rPr>
              <a:t>优秀的后端与</a:t>
            </a:r>
            <a:r>
              <a:rPr lang="en-US" altLang="zh-CN" sz="1100" dirty="0">
                <a:solidFill>
                  <a:srgbClr val="2F2F2F"/>
                </a:solidFill>
                <a:latin typeface="-apple-system"/>
              </a:rPr>
              <a:t>PyTorch</a:t>
            </a:r>
            <a:r>
              <a:rPr lang="zh-CN" altLang="en-US" sz="1100" dirty="0">
                <a:solidFill>
                  <a:srgbClr val="2F2F2F"/>
                </a:solidFill>
                <a:latin typeface="-apple-system"/>
              </a:rPr>
              <a:t>优秀的前端进行了结合更有利于研究人员、爱好者、小规模项目等快速搞出</a:t>
            </a:r>
            <a:r>
              <a:rPr lang="zh-CN" altLang="en-US" sz="1100" dirty="0">
                <a:solidFill>
                  <a:srgbClr val="2F2F2F"/>
                </a:solidFill>
                <a:latin typeface="-apple-system"/>
              </a:rPr>
              <a:t>原型</a:t>
            </a:r>
            <a:endParaRPr lang="zh-CN" altLang="en-US" sz="1100" dirty="0">
              <a:solidFill>
                <a:srgbClr val="2F2F2F"/>
              </a:solidFill>
              <a:latin typeface="-apple-system"/>
            </a:endParaRPr>
          </a:p>
        </p:txBody>
      </p:sp>
      <p:sp>
        <p:nvSpPr>
          <p:cNvPr id="3" name="Content Placeholder 2"/>
          <p:cNvSpPr>
            <a:spLocks noGrp="1"/>
          </p:cNvSpPr>
          <p:nvPr>
            <p:ph sz="quarter" idx="39"/>
          </p:nvPr>
        </p:nvSpPr>
        <p:spPr>
          <a:xfrm>
            <a:off x="1066800" y="1581150"/>
            <a:ext cx="1984248" cy="347472"/>
          </a:xfrm>
        </p:spPr>
        <p:txBody>
          <a:bodyPr/>
          <a:lstStyle/>
          <a:p>
            <a:r>
              <a:rPr lang="zh-CN" altLang="en-US" b="1" dirty="0"/>
              <a:t>特点</a:t>
            </a:r>
            <a:r>
              <a:rPr lang="zh-CN" altLang="en-US" sz="1200" dirty="0" smtClean="0">
                <a:latin typeface="+mn-ea"/>
                <a:ea typeface="+mn-ea"/>
              </a:rPr>
              <a:t>：</a:t>
            </a:r>
            <a:endParaRPr lang="en-US" sz="1200" dirty="0">
              <a:latin typeface="+mn-ea"/>
              <a:ea typeface="+mn-ea"/>
            </a:endParaRPr>
          </a:p>
        </p:txBody>
      </p:sp>
      <p:sp>
        <p:nvSpPr>
          <p:cNvPr id="4" name="Content Placeholder 3"/>
          <p:cNvSpPr>
            <a:spLocks noGrp="1"/>
          </p:cNvSpPr>
          <p:nvPr>
            <p:ph sz="quarter" idx="42"/>
          </p:nvPr>
        </p:nvSpPr>
        <p:spPr/>
        <p:txBody>
          <a:bodyPr>
            <a:normAutofit lnSpcReduction="10000"/>
          </a:bodyPr>
          <a:lstStyle/>
          <a:p>
            <a:pPr marL="0" lvl="0" indent="0" algn="just">
              <a:lnSpc>
                <a:spcPct val="150000"/>
              </a:lnSpc>
              <a:defRPr/>
            </a:pPr>
            <a:r>
              <a:rPr lang="en-US" altLang="zh-CN" sz="1100" dirty="0">
                <a:solidFill>
                  <a:srgbClr val="2F2F2F"/>
                </a:solidFill>
                <a:latin typeface="-apple-system"/>
              </a:rPr>
              <a:t>2015</a:t>
            </a:r>
            <a:r>
              <a:rPr lang="zh-CN" altLang="en-US" sz="1100" dirty="0">
                <a:solidFill>
                  <a:srgbClr val="2F2F2F"/>
                </a:solidFill>
                <a:latin typeface="-apple-system"/>
              </a:rPr>
              <a:t>年</a:t>
            </a:r>
            <a:r>
              <a:rPr lang="en-US" altLang="zh-CN" sz="1100" dirty="0">
                <a:solidFill>
                  <a:srgbClr val="2F2F2F"/>
                </a:solidFill>
                <a:latin typeface="-apple-system"/>
              </a:rPr>
              <a:t>google</a:t>
            </a:r>
            <a:r>
              <a:rPr lang="zh-CN" altLang="en-US" sz="1100" dirty="0">
                <a:solidFill>
                  <a:srgbClr val="2F2F2F"/>
                </a:solidFill>
                <a:latin typeface="-apple-system"/>
              </a:rPr>
              <a:t>发布，继承于</a:t>
            </a:r>
            <a:r>
              <a:rPr lang="en-US" altLang="zh-CN" sz="1100" dirty="0" err="1">
                <a:solidFill>
                  <a:srgbClr val="2F2F2F"/>
                </a:solidFill>
                <a:latin typeface="-apple-system"/>
              </a:rPr>
              <a:t>Theano</a:t>
            </a:r>
            <a:r>
              <a:rPr lang="zh-CN" altLang="en-US" sz="1100" dirty="0">
                <a:solidFill>
                  <a:srgbClr val="2F2F2F"/>
                </a:solidFill>
                <a:latin typeface="-apple-system"/>
              </a:rPr>
              <a:t>，静态图，数据即是代码，代码就是数据，最流行；</a:t>
            </a:r>
          </a:p>
          <a:p>
            <a:pPr marL="0" lvl="0" indent="0" algn="just">
              <a:lnSpc>
                <a:spcPct val="150000"/>
              </a:lnSpc>
              <a:defRPr/>
            </a:pPr>
            <a:r>
              <a:rPr lang="zh-CN" altLang="en-US" sz="1100" dirty="0">
                <a:solidFill>
                  <a:srgbClr val="2F2F2F"/>
                </a:solidFill>
                <a:latin typeface="-apple-system"/>
              </a:rPr>
              <a:t>优点：社区强大，功能全面、适合生产环境、边缘部署，更适合大规模部署，特别是需要跨平台和嵌入式部署时；</a:t>
            </a:r>
          </a:p>
          <a:p>
            <a:pPr marL="0" lvl="0" indent="0" algn="just">
              <a:lnSpc>
                <a:spcPct val="150000"/>
              </a:lnSpc>
              <a:defRPr/>
            </a:pPr>
            <a:r>
              <a:rPr lang="zh-CN" altLang="en-US" sz="1100" dirty="0">
                <a:solidFill>
                  <a:srgbClr val="2F2F2F"/>
                </a:solidFill>
                <a:latin typeface="-apple-system"/>
              </a:rPr>
              <a:t>缺点：设计有些复杂，理解入门难，接口与文档皆不完备；</a:t>
            </a:r>
            <a:endParaRPr lang="zh-CN" altLang="en-US" sz="1100" dirty="0">
              <a:solidFill>
                <a:schemeClr val="tx1">
                  <a:lumMod val="50000"/>
                  <a:lumOff val="50000"/>
                </a:schemeClr>
              </a:solidFill>
              <a:latin typeface="+mn-ea"/>
            </a:endParaRPr>
          </a:p>
        </p:txBody>
      </p:sp>
      <p:sp>
        <p:nvSpPr>
          <p:cNvPr id="5" name="Content Placeholder 4"/>
          <p:cNvSpPr>
            <a:spLocks noGrp="1"/>
          </p:cNvSpPr>
          <p:nvPr>
            <p:ph sz="quarter" idx="43"/>
          </p:nvPr>
        </p:nvSpPr>
        <p:spPr/>
        <p:txBody>
          <a:bodyPr>
            <a:noAutofit/>
          </a:bodyPr>
          <a:lstStyle/>
          <a:p>
            <a:pPr marL="0" lvl="0" indent="0" algn="just">
              <a:lnSpc>
                <a:spcPct val="150000"/>
              </a:lnSpc>
              <a:defRPr/>
            </a:pPr>
            <a:r>
              <a:rPr lang="zh-CN" altLang="en-US" sz="1100" dirty="0">
                <a:solidFill>
                  <a:srgbClr val="2F2F2F"/>
                </a:solidFill>
                <a:latin typeface="-apple-system"/>
              </a:rPr>
              <a:t>高阶框架，构建与</a:t>
            </a:r>
            <a:r>
              <a:rPr lang="en-US" altLang="zh-CN" sz="1100" dirty="0" err="1">
                <a:solidFill>
                  <a:srgbClr val="2F2F2F"/>
                </a:solidFill>
                <a:latin typeface="-apple-system"/>
              </a:rPr>
              <a:t>TensorFlow</a:t>
            </a:r>
            <a:r>
              <a:rPr lang="zh-CN" altLang="en-US" sz="1100" dirty="0">
                <a:solidFill>
                  <a:srgbClr val="2F2F2F"/>
                </a:solidFill>
                <a:latin typeface="-apple-system"/>
              </a:rPr>
              <a:t>之上</a:t>
            </a:r>
          </a:p>
          <a:p>
            <a:pPr marL="0" lvl="0" indent="0" algn="just">
              <a:lnSpc>
                <a:spcPct val="150000"/>
              </a:lnSpc>
              <a:defRPr/>
            </a:pPr>
            <a:r>
              <a:rPr lang="zh-CN" altLang="en-US" sz="1100" dirty="0">
                <a:solidFill>
                  <a:srgbClr val="2F2F2F"/>
                </a:solidFill>
                <a:latin typeface="-apple-system"/>
              </a:rPr>
              <a:t>优点：快速实现想法，容易上手，简洁</a:t>
            </a:r>
          </a:p>
          <a:p>
            <a:pPr marL="0" lvl="0" indent="0" algn="just">
              <a:lnSpc>
                <a:spcPct val="150000"/>
              </a:lnSpc>
              <a:defRPr/>
            </a:pPr>
            <a:r>
              <a:rPr lang="zh-CN" altLang="en-US" sz="1100" dirty="0">
                <a:solidFill>
                  <a:srgbClr val="2F2F2F"/>
                </a:solidFill>
                <a:latin typeface="-apple-system"/>
              </a:rPr>
              <a:t>缺点：灵活性低，程序运行慢，难以掌握网络精髓</a:t>
            </a:r>
            <a:endParaRPr lang="zh-CN" altLang="en-US" sz="1100" dirty="0">
              <a:solidFill>
                <a:srgbClr val="2F2F2F"/>
              </a:solidFill>
              <a:latin typeface="-apple-system"/>
            </a:endParaRPr>
          </a:p>
        </p:txBody>
      </p:sp>
      <p:sp>
        <p:nvSpPr>
          <p:cNvPr id="6" name="Content Placeholder 5"/>
          <p:cNvSpPr>
            <a:spLocks noGrp="1"/>
          </p:cNvSpPr>
          <p:nvPr>
            <p:ph sz="quarter" idx="60"/>
          </p:nvPr>
        </p:nvSpPr>
        <p:spPr>
          <a:xfrm>
            <a:off x="3813048" y="1581150"/>
            <a:ext cx="1984248" cy="347472"/>
          </a:xfrm>
        </p:spPr>
        <p:txBody>
          <a:bodyPr/>
          <a:lstStyle/>
          <a:p>
            <a:r>
              <a:rPr lang="en-US" altLang="zh-CN" b="1" dirty="0" err="1"/>
              <a:t>TensorFlow</a:t>
            </a:r>
            <a:endParaRPr lang="en-US" sz="1200" dirty="0">
              <a:latin typeface="+mn-ea"/>
              <a:ea typeface="+mn-ea"/>
            </a:endParaRPr>
          </a:p>
        </p:txBody>
      </p:sp>
      <p:sp>
        <p:nvSpPr>
          <p:cNvPr id="7" name="Content Placeholder 6"/>
          <p:cNvSpPr>
            <a:spLocks noGrp="1"/>
          </p:cNvSpPr>
          <p:nvPr>
            <p:ph sz="quarter" idx="61"/>
          </p:nvPr>
        </p:nvSpPr>
        <p:spPr>
          <a:xfrm>
            <a:off x="6708648" y="1581150"/>
            <a:ext cx="1984248" cy="347472"/>
          </a:xfrm>
        </p:spPr>
        <p:txBody>
          <a:bodyPr/>
          <a:lstStyle/>
          <a:p>
            <a:r>
              <a:rPr lang="en-US" altLang="zh-CN" b="1" dirty="0" err="1"/>
              <a:t>Keras</a:t>
            </a:r>
            <a:endParaRPr lang="en-US" sz="1200" dirty="0">
              <a:latin typeface="+mn-ea"/>
              <a:ea typeface="+mn-ea"/>
            </a:endParaRPr>
          </a:p>
        </p:txBody>
      </p:sp>
      <p:sp>
        <p:nvSpPr>
          <p:cNvPr id="10" name="Slide Number Placeholder 9"/>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0D5C1-D155-2E40-A967-511B3BD0F2AE}" type="slidenum">
              <a:rPr kumimoji="0" lang="en-US" sz="1000" b="0" i="0" u="none" strike="noStrike" kern="1200" cap="none" spc="0" normalizeH="0" baseline="0" noProof="0" smtClean="0">
                <a:ln>
                  <a:noFill/>
                </a:ln>
                <a:solidFill>
                  <a:srgbClr val="FFFFFF"/>
                </a:solidFill>
                <a:effectLst/>
                <a:uLnTx/>
                <a:uFillTx/>
                <a:latin typeface="微软雅黑"/>
                <a:ea typeface="微软雅黑"/>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srgbClr val="FFFFFF"/>
              </a:solidFill>
              <a:effectLst/>
              <a:uLnTx/>
              <a:uFillTx/>
              <a:latin typeface="微软雅黑"/>
              <a:ea typeface="微软雅黑"/>
            </a:endParaRPr>
          </a:p>
        </p:txBody>
      </p:sp>
      <p:sp>
        <p:nvSpPr>
          <p:cNvPr id="11" name="Rounded Rectangle 10"/>
          <p:cNvSpPr/>
          <p:nvPr/>
        </p:nvSpPr>
        <p:spPr>
          <a:xfrm>
            <a:off x="6339840" y="1596389"/>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C</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12" name="Rounded Rectangle 11"/>
          <p:cNvSpPr/>
          <p:nvPr/>
        </p:nvSpPr>
        <p:spPr>
          <a:xfrm>
            <a:off x="3444240" y="1596389"/>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B</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13" name="Rounded Rectangle 12"/>
          <p:cNvSpPr/>
          <p:nvPr/>
        </p:nvSpPr>
        <p:spPr>
          <a:xfrm>
            <a:off x="685800" y="1596390"/>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A</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16" name="Title 2"/>
          <p:cNvSpPr>
            <a:spLocks noGrp="1"/>
          </p:cNvSpPr>
          <p:nvPr>
            <p:ph type="title"/>
          </p:nvPr>
        </p:nvSpPr>
        <p:spPr>
          <a:xfrm>
            <a:off x="457200" y="285750"/>
            <a:ext cx="8229600" cy="857250"/>
          </a:xfrm>
        </p:spPr>
        <p:txBody>
          <a:bodyPr>
            <a:normAutofit/>
          </a:bodyPr>
          <a:lstStyle/>
          <a:p>
            <a:r>
              <a:rPr lang="zh-CN" altLang="en-US" b="1" dirty="0"/>
              <a:t>为什么选择</a:t>
            </a:r>
            <a:r>
              <a:rPr lang="en-US" altLang="zh-CN" b="1" dirty="0"/>
              <a:t>PyTorch</a:t>
            </a:r>
            <a:endParaRPr lang="en-US" dirty="0">
              <a:latin typeface="+mn-ea"/>
              <a:ea typeface="+mn-ea"/>
            </a:endParaRPr>
          </a:p>
        </p:txBody>
      </p:sp>
    </p:spTree>
    <p:extLst>
      <p:ext uri="{BB962C8B-B14F-4D97-AF65-F5344CB8AC3E}">
        <p14:creationId xmlns:p14="http://schemas.microsoft.com/office/powerpoint/2010/main" val="2776119576"/>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39"/>
          </p:nvPr>
        </p:nvSpPr>
        <p:spPr>
          <a:xfrm>
            <a:off x="1066800" y="1581150"/>
            <a:ext cx="1984248" cy="347472"/>
          </a:xfrm>
        </p:spPr>
        <p:txBody>
          <a:bodyPr/>
          <a:lstStyle/>
          <a:p>
            <a:r>
              <a:rPr lang="zh-CN" altLang="en-US" b="1" dirty="0"/>
              <a:t>快速搭建</a:t>
            </a:r>
            <a:r>
              <a:rPr lang="zh-CN" altLang="en-US" sz="1200" dirty="0" smtClean="0">
                <a:latin typeface="+mn-ea"/>
                <a:ea typeface="+mn-ea"/>
              </a:rPr>
              <a:t>：</a:t>
            </a:r>
            <a:endParaRPr lang="en-US" sz="1200" dirty="0">
              <a:latin typeface="+mn-ea"/>
              <a:ea typeface="+mn-ea"/>
            </a:endParaRPr>
          </a:p>
        </p:txBody>
      </p:sp>
      <p:sp>
        <p:nvSpPr>
          <p:cNvPr id="6" name="Content Placeholder 5"/>
          <p:cNvSpPr>
            <a:spLocks noGrp="1"/>
          </p:cNvSpPr>
          <p:nvPr>
            <p:ph sz="quarter" idx="60"/>
          </p:nvPr>
        </p:nvSpPr>
        <p:spPr>
          <a:xfrm>
            <a:off x="3813048" y="1581150"/>
            <a:ext cx="1984248" cy="347472"/>
          </a:xfrm>
        </p:spPr>
        <p:txBody>
          <a:bodyPr/>
          <a:lstStyle/>
          <a:p>
            <a:r>
              <a:rPr lang="zh-CN" altLang="en-US" b="1" dirty="0"/>
              <a:t>批训练</a:t>
            </a:r>
            <a:endParaRPr lang="en-US" sz="1200" dirty="0">
              <a:latin typeface="+mn-ea"/>
              <a:ea typeface="+mn-ea"/>
            </a:endParaRPr>
          </a:p>
        </p:txBody>
      </p:sp>
      <p:sp>
        <p:nvSpPr>
          <p:cNvPr id="7" name="Content Placeholder 6"/>
          <p:cNvSpPr>
            <a:spLocks noGrp="1"/>
          </p:cNvSpPr>
          <p:nvPr>
            <p:ph sz="quarter" idx="61"/>
          </p:nvPr>
        </p:nvSpPr>
        <p:spPr>
          <a:xfrm>
            <a:off x="6708648" y="1581150"/>
            <a:ext cx="1984248" cy="347472"/>
          </a:xfrm>
        </p:spPr>
        <p:txBody>
          <a:bodyPr/>
          <a:lstStyle/>
          <a:p>
            <a:r>
              <a:rPr lang="zh-CN" altLang="en-US" b="1" dirty="0"/>
              <a:t>保存提取</a:t>
            </a:r>
            <a:endParaRPr lang="en-US" sz="1200" dirty="0">
              <a:latin typeface="+mn-ea"/>
              <a:ea typeface="+mn-ea"/>
            </a:endParaRPr>
          </a:p>
        </p:txBody>
      </p:sp>
      <p:sp>
        <p:nvSpPr>
          <p:cNvPr id="10" name="Slide Number Placeholder 9"/>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0D5C1-D155-2E40-A967-511B3BD0F2AE}" type="slidenum">
              <a:rPr kumimoji="0" lang="en-US" sz="1000" b="0" i="0" u="none" strike="noStrike" kern="1200" cap="none" spc="0" normalizeH="0" baseline="0" noProof="0" smtClean="0">
                <a:ln>
                  <a:noFill/>
                </a:ln>
                <a:solidFill>
                  <a:srgbClr val="FFFFFF"/>
                </a:solidFill>
                <a:effectLst/>
                <a:uLnTx/>
                <a:uFillTx/>
                <a:latin typeface="微软雅黑"/>
                <a:ea typeface="微软雅黑"/>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FFFFFF"/>
              </a:solidFill>
              <a:effectLst/>
              <a:uLnTx/>
              <a:uFillTx/>
              <a:latin typeface="微软雅黑"/>
              <a:ea typeface="微软雅黑"/>
            </a:endParaRPr>
          </a:p>
        </p:txBody>
      </p:sp>
      <p:sp>
        <p:nvSpPr>
          <p:cNvPr id="11" name="Rounded Rectangle 10"/>
          <p:cNvSpPr/>
          <p:nvPr/>
        </p:nvSpPr>
        <p:spPr>
          <a:xfrm>
            <a:off x="6339840" y="1596389"/>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C</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12" name="Rounded Rectangle 11"/>
          <p:cNvSpPr/>
          <p:nvPr/>
        </p:nvSpPr>
        <p:spPr>
          <a:xfrm>
            <a:off x="3444240" y="1596389"/>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B</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13" name="Rounded Rectangle 12"/>
          <p:cNvSpPr/>
          <p:nvPr/>
        </p:nvSpPr>
        <p:spPr>
          <a:xfrm>
            <a:off x="685800" y="1596390"/>
            <a:ext cx="365760" cy="365760"/>
          </a:xfrm>
          <a:prstGeom prst="roundRect">
            <a:avLst>
              <a:gd name="adj" fmla="val 50000"/>
            </a:avLst>
          </a:prstGeom>
          <a:solidFill>
            <a:srgbClr val="139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微软雅黑"/>
                <a:ea typeface="微软雅黑"/>
                <a:cs typeface="Glegoo"/>
              </a:rPr>
              <a:t>A</a:t>
            </a:r>
            <a:endParaRPr kumimoji="0" lang="en-US" sz="1100" b="0" i="0" u="none" strike="noStrike" kern="1200" cap="none" spc="0" normalizeH="0" baseline="0" noProof="0" dirty="0">
              <a:ln>
                <a:noFill/>
              </a:ln>
              <a:solidFill>
                <a:prstClr val="white"/>
              </a:solidFill>
              <a:effectLst/>
              <a:uLnTx/>
              <a:uFillTx/>
              <a:latin typeface="微软雅黑"/>
              <a:ea typeface="微软雅黑"/>
              <a:cs typeface="Glegoo"/>
            </a:endParaRPr>
          </a:p>
        </p:txBody>
      </p:sp>
      <p:sp>
        <p:nvSpPr>
          <p:cNvPr id="16" name="Title 2"/>
          <p:cNvSpPr>
            <a:spLocks noGrp="1"/>
          </p:cNvSpPr>
          <p:nvPr>
            <p:ph type="title"/>
          </p:nvPr>
        </p:nvSpPr>
        <p:spPr>
          <a:xfrm>
            <a:off x="457200" y="285750"/>
            <a:ext cx="8229600" cy="857250"/>
          </a:xfrm>
        </p:spPr>
        <p:txBody>
          <a:bodyPr>
            <a:normAutofit/>
          </a:bodyPr>
          <a:lstStyle/>
          <a:p>
            <a:r>
              <a:rPr lang="en-US" altLang="zh-CN" b="1" dirty="0" smtClean="0"/>
              <a:t>PyTorch</a:t>
            </a:r>
            <a:r>
              <a:rPr lang="zh-CN" altLang="en-US" b="1" dirty="0" smtClean="0"/>
              <a:t>构建神经网络</a:t>
            </a:r>
            <a:endParaRPr lang="en-US" dirty="0">
              <a:latin typeface="+mn-ea"/>
              <a:ea typeface="+mn-ea"/>
            </a:endParaRPr>
          </a:p>
        </p:txBody>
      </p:sp>
      <p:pic>
        <p:nvPicPr>
          <p:cNvPr id="9" name="图片 8"/>
          <p:cNvPicPr>
            <a:picLocks noChangeAspect="1"/>
          </p:cNvPicPr>
          <p:nvPr/>
        </p:nvPicPr>
        <p:blipFill>
          <a:blip r:embed="rId2"/>
          <a:stretch>
            <a:fillRect/>
          </a:stretch>
        </p:blipFill>
        <p:spPr>
          <a:xfrm>
            <a:off x="295275" y="2495550"/>
            <a:ext cx="2984161" cy="1596390"/>
          </a:xfrm>
          <a:prstGeom prst="rect">
            <a:avLst/>
          </a:prstGeom>
        </p:spPr>
      </p:pic>
      <p:pic>
        <p:nvPicPr>
          <p:cNvPr id="14" name="图片 13"/>
          <p:cNvPicPr>
            <a:picLocks noChangeAspect="1"/>
          </p:cNvPicPr>
          <p:nvPr/>
        </p:nvPicPr>
        <p:blipFill>
          <a:blip r:embed="rId3"/>
          <a:stretch>
            <a:fillRect/>
          </a:stretch>
        </p:blipFill>
        <p:spPr>
          <a:xfrm>
            <a:off x="3352800" y="2495550"/>
            <a:ext cx="3516923" cy="2001008"/>
          </a:xfrm>
          <a:prstGeom prst="rect">
            <a:avLst/>
          </a:prstGeom>
        </p:spPr>
      </p:pic>
      <p:pic>
        <p:nvPicPr>
          <p:cNvPr id="18" name="图片 17"/>
          <p:cNvPicPr>
            <a:picLocks noChangeAspect="1"/>
          </p:cNvPicPr>
          <p:nvPr/>
        </p:nvPicPr>
        <p:blipFill>
          <a:blip r:embed="rId4"/>
          <a:stretch>
            <a:fillRect/>
          </a:stretch>
        </p:blipFill>
        <p:spPr>
          <a:xfrm>
            <a:off x="4805172" y="2338295"/>
            <a:ext cx="3859520" cy="771904"/>
          </a:xfrm>
          <a:prstGeom prst="rect">
            <a:avLst/>
          </a:prstGeom>
        </p:spPr>
      </p:pic>
    </p:spTree>
    <p:extLst>
      <p:ext uri="{BB962C8B-B14F-4D97-AF65-F5344CB8AC3E}">
        <p14:creationId xmlns:p14="http://schemas.microsoft.com/office/powerpoint/2010/main" val="3018991481"/>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2"/>
          <a:stretch>
            <a:fillRect/>
          </a:stretch>
        </p:blipFill>
        <p:spPr>
          <a:xfrm>
            <a:off x="0" y="5142894"/>
            <a:ext cx="9144000" cy="606"/>
          </a:xfrm>
          <a:prstGeom prst="rect">
            <a:avLst/>
          </a:prstGeom>
        </p:spPr>
      </p:pic>
      <p:sp>
        <p:nvSpPr>
          <p:cNvPr id="12" name="Rounded Rectangle 11"/>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1800" b="1" dirty="0">
                <a:solidFill>
                  <a:srgbClr val="FFFFFF"/>
                </a:solidFill>
                <a:latin typeface="微软雅黑" pitchFamily="34" charset="-122"/>
                <a:ea typeface="微软雅黑" pitchFamily="34" charset="-122"/>
              </a:rPr>
              <a:t>cnn-lstm</a:t>
            </a:r>
            <a:endParaRPr lang="zh-CN" altLang="en-US" sz="1800" b="1" dirty="0">
              <a:solidFill>
                <a:srgbClr val="FFFFFF"/>
              </a:solidFill>
              <a:latin typeface="微软雅黑" pitchFamily="34" charset="-122"/>
              <a:ea typeface="微软雅黑" pitchFamily="34" charset="-122"/>
            </a:endParaRPr>
          </a:p>
        </p:txBody>
      </p:sp>
      <p:sp>
        <p:nvSpPr>
          <p:cNvPr id="16" name="Title 2"/>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smtClean="0">
                <a:latin typeface="+mn-ea"/>
                <a:ea typeface="+mn-ea"/>
                <a:cs typeface="Glegoo"/>
              </a:rPr>
              <a:t>PART 2</a:t>
            </a:r>
            <a:endParaRPr lang="en-US" sz="4000" b="1" dirty="0">
              <a:latin typeface="+mn-ea"/>
              <a:ea typeface="+mn-ea"/>
              <a:cs typeface="Glegoo"/>
            </a:endParaRPr>
          </a:p>
        </p:txBody>
      </p:sp>
      <p:cxnSp>
        <p:nvCxnSpPr>
          <p:cNvPr id="15" name="Straight Connector 14"/>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9</a:t>
            </a:fld>
            <a:endParaRPr lang="en-US" dirty="0">
              <a:latin typeface="+mn-ea"/>
            </a:endParaRPr>
          </a:p>
        </p:txBody>
      </p:sp>
      <p:sp>
        <p:nvSpPr>
          <p:cNvPr id="3" name="Title 2"/>
          <p:cNvSpPr>
            <a:spLocks noGrp="1"/>
          </p:cNvSpPr>
          <p:nvPr>
            <p:ph type="title"/>
          </p:nvPr>
        </p:nvSpPr>
        <p:spPr/>
        <p:txBody>
          <a:bodyPr>
            <a:normAutofit/>
          </a:bodyPr>
          <a:lstStyle/>
          <a:p>
            <a:r>
              <a:rPr lang="zh-CN" altLang="en-US" b="1" dirty="0"/>
              <a:t>卷积神经网络（</a:t>
            </a:r>
            <a:r>
              <a:rPr lang="en-US" altLang="zh-CN" b="1" dirty="0"/>
              <a:t>CNN</a:t>
            </a:r>
            <a:r>
              <a:rPr lang="zh-CN" altLang="en-US" b="1" dirty="0"/>
              <a:t>）</a:t>
            </a:r>
            <a:endParaRPr lang="en-US" sz="2400" b="1" dirty="0">
              <a:latin typeface="+mn-ea"/>
              <a:ea typeface="+mn-ea"/>
            </a:endParaRPr>
          </a:p>
        </p:txBody>
      </p:sp>
      <p:sp>
        <p:nvSpPr>
          <p:cNvPr id="4" name="Text Placeholder 3"/>
          <p:cNvSpPr>
            <a:spLocks noGrp="1"/>
          </p:cNvSpPr>
          <p:nvPr>
            <p:ph type="body" sz="quarter" idx="23"/>
          </p:nvPr>
        </p:nvSpPr>
        <p:spPr/>
        <p:txBody>
          <a:bodyPr/>
          <a:lstStyle/>
          <a:p>
            <a:endParaRPr lang="en-US" sz="1200" i="0" dirty="0">
              <a:latin typeface="+mn-ea"/>
            </a:endParaRPr>
          </a:p>
          <a:p>
            <a:endParaRPr lang="en-US" sz="1200" i="0" dirty="0">
              <a:latin typeface="+mn-ea"/>
            </a:endParaRPr>
          </a:p>
        </p:txBody>
      </p:sp>
      <p:sp>
        <p:nvSpPr>
          <p:cNvPr id="5" name="Content Placeholder 2"/>
          <p:cNvSpPr txBox="1">
            <a:spLocks/>
          </p:cNvSpPr>
          <p:nvPr/>
        </p:nvSpPr>
        <p:spPr>
          <a:xfrm>
            <a:off x="457200" y="1504948"/>
            <a:ext cx="8229600" cy="2971802"/>
          </a:xfrm>
          <a:prstGeom prst="rect">
            <a:avLst/>
          </a:prstGeom>
        </p:spPr>
        <p:txBody>
          <a:bodyPr>
            <a:normAutofit/>
          </a:bodyPr>
          <a:lst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500"/>
              </a:lnSpc>
              <a:buFont typeface="Arial" pitchFamily="34" charset="0"/>
              <a:buNone/>
            </a:pPr>
            <a:endParaRPr lang="zh-CN" altLang="en-US" dirty="0" smtClean="0">
              <a:solidFill>
                <a:schemeClr val="bg1">
                  <a:lumMod val="50000"/>
                </a:schemeClr>
              </a:solidFill>
              <a:latin typeface="+mn-ea"/>
            </a:endParaRPr>
          </a:p>
          <a:p>
            <a:pPr marL="0" indent="0">
              <a:lnSpc>
                <a:spcPts val="1500"/>
              </a:lnSpc>
              <a:spcBef>
                <a:spcPct val="0"/>
              </a:spcBef>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smtClean="0">
              <a:solidFill>
                <a:schemeClr val="bg1">
                  <a:lumMod val="50000"/>
                </a:schemeClr>
              </a:solidFill>
              <a:latin typeface="+mn-ea"/>
            </a:endParaRPr>
          </a:p>
          <a:p>
            <a:pPr marL="0" indent="0">
              <a:lnSpc>
                <a:spcPts val="1500"/>
              </a:lnSpc>
              <a:buFont typeface="Arial" pitchFamily="34" charset="0"/>
              <a:buNone/>
            </a:pPr>
            <a:endParaRPr lang="en-US" dirty="0">
              <a:solidFill>
                <a:schemeClr val="bg1">
                  <a:lumMod val="50000"/>
                </a:schemeClr>
              </a:solidFill>
              <a:latin typeface="+mn-ea"/>
            </a:endParaRPr>
          </a:p>
        </p:txBody>
      </p:sp>
      <p:sp>
        <p:nvSpPr>
          <p:cNvPr id="8" name="矩形 7"/>
          <p:cNvSpPr/>
          <p:nvPr/>
        </p:nvSpPr>
        <p:spPr>
          <a:xfrm>
            <a:off x="4572000" y="1843625"/>
            <a:ext cx="4572000" cy="1754326"/>
          </a:xfrm>
          <a:prstGeom prst="rect">
            <a:avLst/>
          </a:prstGeom>
        </p:spPr>
        <p:txBody>
          <a:bodyPr>
            <a:spAutoFit/>
          </a:bodyPr>
          <a:lstStyle/>
          <a:p>
            <a:r>
              <a:rPr lang="zh-CN" altLang="en-US" dirty="0"/>
              <a:t>卷积神经网络的层级结构</a:t>
            </a:r>
          </a:p>
          <a:p>
            <a:r>
              <a:rPr lang="zh-CN" altLang="en-US" dirty="0"/>
              <a:t>      </a:t>
            </a:r>
            <a:r>
              <a:rPr lang="en-US" altLang="zh-CN" dirty="0"/>
              <a:t>• </a:t>
            </a:r>
            <a:r>
              <a:rPr lang="zh-CN" altLang="en-US" dirty="0"/>
              <a:t>数据输入层</a:t>
            </a:r>
            <a:r>
              <a:rPr lang="en-US" altLang="zh-CN" dirty="0"/>
              <a:t>/ Input layer</a:t>
            </a:r>
          </a:p>
          <a:p>
            <a:r>
              <a:rPr lang="zh-CN" altLang="en-US" dirty="0"/>
              <a:t>　　</a:t>
            </a:r>
            <a:r>
              <a:rPr lang="en-US" altLang="zh-CN" dirty="0"/>
              <a:t>• </a:t>
            </a:r>
            <a:r>
              <a:rPr lang="zh-CN" altLang="en-US" dirty="0"/>
              <a:t>卷积计算层</a:t>
            </a:r>
            <a:r>
              <a:rPr lang="en-US" altLang="zh-CN" dirty="0"/>
              <a:t>/ CONV layer</a:t>
            </a:r>
          </a:p>
          <a:p>
            <a:r>
              <a:rPr lang="zh-CN" altLang="en-US" dirty="0"/>
              <a:t>　　</a:t>
            </a:r>
            <a:r>
              <a:rPr lang="en-US" altLang="zh-CN" dirty="0"/>
              <a:t>• </a:t>
            </a:r>
            <a:r>
              <a:rPr lang="en-US" altLang="zh-CN" dirty="0" err="1"/>
              <a:t>ReLU</a:t>
            </a:r>
            <a:r>
              <a:rPr lang="zh-CN" altLang="en-US" dirty="0"/>
              <a:t>激励层 </a:t>
            </a:r>
            <a:r>
              <a:rPr lang="en-US" altLang="zh-CN" dirty="0"/>
              <a:t>/ </a:t>
            </a:r>
            <a:r>
              <a:rPr lang="en-US" altLang="zh-CN" dirty="0" err="1"/>
              <a:t>ReLU</a:t>
            </a:r>
            <a:r>
              <a:rPr lang="en-US" altLang="zh-CN" dirty="0"/>
              <a:t> layer</a:t>
            </a:r>
          </a:p>
          <a:p>
            <a:r>
              <a:rPr lang="zh-CN" altLang="en-US" dirty="0"/>
              <a:t>　　</a:t>
            </a:r>
            <a:r>
              <a:rPr lang="en-US" altLang="zh-CN" dirty="0"/>
              <a:t>• </a:t>
            </a:r>
            <a:r>
              <a:rPr lang="zh-CN" altLang="en-US" dirty="0"/>
              <a:t>池化层 </a:t>
            </a:r>
            <a:r>
              <a:rPr lang="en-US" altLang="zh-CN" dirty="0"/>
              <a:t>/ Pooling layer</a:t>
            </a:r>
          </a:p>
          <a:p>
            <a:r>
              <a:rPr lang="zh-CN" altLang="en-US" dirty="0"/>
              <a:t>　　</a:t>
            </a:r>
            <a:r>
              <a:rPr lang="en-US" altLang="zh-CN" dirty="0"/>
              <a:t>• </a:t>
            </a:r>
            <a:r>
              <a:rPr lang="zh-CN" altLang="en-US" dirty="0"/>
              <a:t>全连接层 </a:t>
            </a:r>
            <a:r>
              <a:rPr lang="en-US" altLang="zh-CN" dirty="0"/>
              <a:t>/ FC layer</a:t>
            </a:r>
            <a:endParaRPr lang="zh-CN" altLang="en-US" dirty="0"/>
          </a:p>
        </p:txBody>
      </p:sp>
      <p:pic>
        <p:nvPicPr>
          <p:cNvPr id="9" name="图片 8"/>
          <p:cNvPicPr>
            <a:picLocks noChangeAspect="1"/>
          </p:cNvPicPr>
          <p:nvPr/>
        </p:nvPicPr>
        <p:blipFill>
          <a:blip r:embed="rId2"/>
          <a:stretch>
            <a:fillRect/>
          </a:stretch>
        </p:blipFill>
        <p:spPr>
          <a:xfrm>
            <a:off x="457200" y="1953701"/>
            <a:ext cx="3808429" cy="1534175"/>
          </a:xfrm>
          <a:prstGeom prst="rect">
            <a:avLst/>
          </a:prstGeom>
        </p:spPr>
      </p:pic>
    </p:spTree>
    <p:extLst>
      <p:ext uri="{BB962C8B-B14F-4D97-AF65-F5344CB8AC3E}">
        <p14:creationId xmlns:p14="http://schemas.microsoft.com/office/powerpoint/2010/main" val="3402346569"/>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989</Words>
  <Application>Microsoft Office PowerPoint</Application>
  <PresentationFormat>全屏显示(16:9)</PresentationFormat>
  <Paragraphs>135</Paragraphs>
  <Slides>29</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-apple-system</vt:lpstr>
      <vt:lpstr>Glegoo</vt:lpstr>
      <vt:lpstr>Lato Light</vt:lpstr>
      <vt:lpstr>Mission Gothic Regular</vt:lpstr>
      <vt:lpstr>Open Sans</vt:lpstr>
      <vt:lpstr>Signika</vt:lpstr>
      <vt:lpstr>宋体</vt:lpstr>
      <vt:lpstr>微软雅黑</vt:lpstr>
      <vt:lpstr>造字工房力黑（非商用）常规体</vt:lpstr>
      <vt:lpstr>Arial</vt:lpstr>
      <vt:lpstr>Calibri</vt:lpstr>
      <vt:lpstr>Impact</vt:lpstr>
      <vt:lpstr>Office Theme</vt:lpstr>
      <vt:lpstr>PowerPoint 演示文稿</vt:lpstr>
      <vt:lpstr>PowerPoint 演示文稿</vt:lpstr>
      <vt:lpstr>PowerPoint 演示文稿</vt:lpstr>
      <vt:lpstr>机器学习</vt:lpstr>
      <vt:lpstr>BP神经网络算法推导</vt:lpstr>
      <vt:lpstr>为什么选择PyTorch</vt:lpstr>
      <vt:lpstr>PyTorch构建神经网络</vt:lpstr>
      <vt:lpstr>PowerPoint 演示文稿</vt:lpstr>
      <vt:lpstr>卷积神经网络（CNN）</vt:lpstr>
      <vt:lpstr>卷积神经网络（CNN）</vt:lpstr>
      <vt:lpstr>卷积神经网络（CNN）</vt:lpstr>
      <vt:lpstr>卷积神经网络（CNN）</vt:lpstr>
      <vt:lpstr>长短时记忆网络（lstm）</vt:lpstr>
      <vt:lpstr>长短时记忆网络（lstm）</vt:lpstr>
      <vt:lpstr>长短时记忆网络（lstm）</vt:lpstr>
      <vt:lpstr>长短时记忆网络（lstm）</vt:lpstr>
      <vt:lpstr>PowerPoint 演示文稿</vt:lpstr>
      <vt:lpstr>训练过程 </vt:lpstr>
      <vt:lpstr>训练过程 </vt:lpstr>
      <vt:lpstr>训练过程 </vt:lpstr>
      <vt:lpstr>训练过程 </vt:lpstr>
      <vt:lpstr>PowerPoint 演示文稿</vt:lpstr>
      <vt:lpstr>过拟合</vt:lpstr>
      <vt:lpstr>过拟合原因</vt:lpstr>
      <vt:lpstr>过拟合解决办法</vt:lpstr>
      <vt:lpstr>L1正则化</vt:lpstr>
      <vt:lpstr>L2正则化</vt:lpstr>
      <vt:lpstr>Dropout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Administrator</cp:lastModifiedBy>
  <cp:revision>881</cp:revision>
  <dcterms:created xsi:type="dcterms:W3CDTF">2013-04-14T18:18:00Z</dcterms:created>
  <dcterms:modified xsi:type="dcterms:W3CDTF">2019-08-08T14:15:14Z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