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70" r:id="rId3"/>
    <p:sldId id="276" r:id="rId4"/>
    <p:sldId id="271" r:id="rId5"/>
    <p:sldId id="257" r:id="rId6"/>
    <p:sldId id="273" r:id="rId7"/>
    <p:sldId id="259" r:id="rId8"/>
    <p:sldId id="277" r:id="rId9"/>
    <p:sldId id="265" r:id="rId10"/>
    <p:sldId id="285" r:id="rId11"/>
    <p:sldId id="260" r:id="rId12"/>
    <p:sldId id="279" r:id="rId13"/>
    <p:sldId id="261" r:id="rId14"/>
    <p:sldId id="262" r:id="rId15"/>
    <p:sldId id="282" r:id="rId16"/>
    <p:sldId id="263" r:id="rId18"/>
    <p:sldId id="264" r:id="rId19"/>
    <p:sldId id="284" r:id="rId20"/>
    <p:sldId id="267" r:id="rId21"/>
    <p:sldId id="269" r:id="rId22"/>
    <p:sldId id="280" r:id="rId23"/>
    <p:sldId id="266" r:id="rId24"/>
    <p:sldId id="28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0052"/>
    <a:srgbClr val="7030A0"/>
    <a:srgbClr val="5300AB"/>
    <a:srgbClr val="14005C"/>
    <a:srgbClr val="2F0060"/>
    <a:srgbClr val="002060"/>
    <a:srgbClr val="A3A3A3"/>
    <a:srgbClr val="0036A0"/>
    <a:srgbClr val="0E0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9" autoAdjust="0"/>
    <p:restoredTop sz="93601" autoAdjust="0"/>
  </p:normalViewPr>
  <p:slideViewPr>
    <p:cSldViewPr snapToGrid="0">
      <p:cViewPr varScale="1">
        <p:scale>
          <a:sx n="105" d="100"/>
          <a:sy n="105" d="100"/>
        </p:scale>
        <p:origin x="7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8CCEA-6D07-4C4B-9C00-9D7A72D4193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6AFD1-56AA-4B4E-9287-254B3909D8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AFD1-56AA-4B4E-9287-254B3909D8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AFD1-56AA-4B4E-9287-254B3909D8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AFD1-56AA-4B4E-9287-254B3909D8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AFD1-56AA-4B4E-9287-254B3909D8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AFD1-56AA-4B4E-9287-254B3909D8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422E-99D3-FD4C-AC3F-056D9245CFC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F127-418F-D748-97FE-B330E2F57C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422E-99D3-FD4C-AC3F-056D9245CFC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F127-418F-D748-97FE-B330E2F57C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422E-99D3-FD4C-AC3F-056D9245CFC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F127-418F-D748-97FE-B330E2F57C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422E-99D3-FD4C-AC3F-056D9245CFC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F127-418F-D748-97FE-B330E2F57C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422E-99D3-FD4C-AC3F-056D9245CFC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F127-418F-D748-97FE-B330E2F57C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422E-99D3-FD4C-AC3F-056D9245CFC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F127-418F-D748-97FE-B330E2F57C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422E-99D3-FD4C-AC3F-056D9245CFC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F127-418F-D748-97FE-B330E2F57C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422E-99D3-FD4C-AC3F-056D9245CFC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F127-418F-D748-97FE-B330E2F57C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422E-99D3-FD4C-AC3F-056D9245CFC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F127-418F-D748-97FE-B330E2F57C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422E-99D3-FD4C-AC3F-056D9245CFC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F127-418F-D748-97FE-B330E2F57C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7422E-99D3-FD4C-AC3F-056D9245CFC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2F127-418F-D748-97FE-B330E2F57C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7422E-99D3-FD4C-AC3F-056D9245CFCD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32F127-418F-D748-97FE-B330E2F57C2B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slide" Target="slide14.xml"/><Relationship Id="rId5" Type="http://schemas.openxmlformats.org/officeDocument/2006/relationships/image" Target="../media/image7.emf"/><Relationship Id="rId4" Type="http://schemas.openxmlformats.org/officeDocument/2006/relationships/slide" Target="slide11.xml"/><Relationship Id="rId3" Type="http://schemas.openxmlformats.org/officeDocument/2006/relationships/image" Target="../media/image6.png"/><Relationship Id="rId2" Type="http://schemas.openxmlformats.org/officeDocument/2006/relationships/slide" Target="slide8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microsoft.com/office/2007/relationships/hdphoto" Target="../media/image3.wdp"/><Relationship Id="rId3" Type="http://schemas.openxmlformats.org/officeDocument/2006/relationships/image" Target="../media/image2.png"/><Relationship Id="rId2" Type="http://schemas.openxmlformats.org/officeDocument/2006/relationships/slide" Target="slide12.xml"/><Relationship Id="rId1" Type="http://schemas.openxmlformats.org/officeDocument/2006/relationships/slide" Target="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hdphoto" Target="../media/image8.wdp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space.bilibili.com/1684665013" TargetMode="External"/><Relationship Id="rId5" Type="http://schemas.openxmlformats.org/officeDocument/2006/relationships/slide" Target="slide6.xml"/><Relationship Id="rId4" Type="http://schemas.openxmlformats.org/officeDocument/2006/relationships/slide" Target="slide9.xml"/><Relationship Id="rId3" Type="http://schemas.openxmlformats.org/officeDocument/2006/relationships/slide" Target="slide8.xml"/><Relationship Id="rId2" Type="http://schemas.microsoft.com/office/2007/relationships/hdphoto" Target="../media/image9.wdp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20.xml"/><Relationship Id="rId1" Type="http://schemas.openxmlformats.org/officeDocument/2006/relationships/slide" Target="slide8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slide" Target="slide19.xml"/><Relationship Id="rId2" Type="http://schemas.openxmlformats.org/officeDocument/2006/relationships/slide" Target="slide8.xml"/><Relationship Id="rId1" Type="http://schemas.openxmlformats.org/officeDocument/2006/relationships/slide" Target="slide16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slide" Target="slide19.xml"/><Relationship Id="rId1" Type="http://schemas.openxmlformats.org/officeDocument/2006/relationships/slide" Target="slide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slide" Target="slide18.xml"/><Relationship Id="rId2" Type="http://schemas.openxmlformats.org/officeDocument/2006/relationships/slide" Target="slide19.xml"/><Relationship Id="rId1" Type="http://schemas.openxmlformats.org/officeDocument/2006/relationships/slide" Target="slide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slide" Target="slide16.xml"/><Relationship Id="rId3" Type="http://schemas.openxmlformats.org/officeDocument/2006/relationships/slide" Target="slide20.xml"/><Relationship Id="rId2" Type="http://schemas.openxmlformats.org/officeDocument/2006/relationships/hyperlink" Target="https://space.bilibili.com/1684665013" TargetMode="External"/><Relationship Id="rId1" Type="http://schemas.openxmlformats.org/officeDocument/2006/relationships/slide" Target="slid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" Target="slide10.xml"/><Relationship Id="rId4" Type="http://schemas.openxmlformats.org/officeDocument/2006/relationships/slide" Target="slide14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7.xml"/><Relationship Id="rId1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tags" Target="../tags/tag2.xml"/><Relationship Id="rId6" Type="http://schemas.openxmlformats.org/officeDocument/2006/relationships/image" Target="../media/image1.jpeg"/><Relationship Id="rId5" Type="http://schemas.openxmlformats.org/officeDocument/2006/relationships/slide" Target="slide10.xml"/><Relationship Id="rId4" Type="http://schemas.openxmlformats.org/officeDocument/2006/relationships/slide" Target="slide15.xml"/><Relationship Id="rId3" Type="http://schemas.microsoft.com/office/2007/relationships/hdphoto" Target="../media/image3.wdp"/><Relationship Id="rId2" Type="http://schemas.openxmlformats.org/officeDocument/2006/relationships/image" Target="../media/image2.png"/><Relationship Id="rId12" Type="http://schemas.openxmlformats.org/officeDocument/2006/relationships/slideLayout" Target="../slideLayouts/slideLayout7.xml"/><Relationship Id="rId11" Type="http://schemas.openxmlformats.org/officeDocument/2006/relationships/slide" Target="slide21.xml"/><Relationship Id="rId10" Type="http://schemas.openxmlformats.org/officeDocument/2006/relationships/slide" Target="slide9.xml"/><Relationship Id="rId1" Type="http://schemas.openxmlformats.org/officeDocument/2006/relationships/slide" Target="slide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slide" Target="slide11.xml"/><Relationship Id="rId7" Type="http://schemas.openxmlformats.org/officeDocument/2006/relationships/slide" Target="slide14.xml"/><Relationship Id="rId6" Type="http://schemas.openxmlformats.org/officeDocument/2006/relationships/image" Target="../media/image1.jpeg"/><Relationship Id="rId5" Type="http://schemas.openxmlformats.org/officeDocument/2006/relationships/slide" Target="slide10.xml"/><Relationship Id="rId4" Type="http://schemas.openxmlformats.org/officeDocument/2006/relationships/slide" Target="slide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1" Type="http://schemas.openxmlformats.org/officeDocument/2006/relationships/slideLayout" Target="../slideLayouts/slideLayout7.xml"/><Relationship Id="rId10" Type="http://schemas.microsoft.com/office/2007/relationships/hdphoto" Target="../media/image3.wdp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230160" y="-163286"/>
            <a:ext cx="12621986" cy="7184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 rot="15766919">
            <a:off x="5869510" y="5433594"/>
            <a:ext cx="335174" cy="45720"/>
            <a:chOff x="3657602" y="1291768"/>
            <a:chExt cx="4078513" cy="556325"/>
          </a:xfrm>
        </p:grpSpPr>
        <p:sp>
          <p:nvSpPr>
            <p:cNvPr id="3" name="椭圆 2"/>
            <p:cNvSpPr/>
            <p:nvPr/>
          </p:nvSpPr>
          <p:spPr>
            <a:xfrm>
              <a:off x="3657602" y="1291768"/>
              <a:ext cx="556322" cy="55632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 rot="15268672">
            <a:off x="5869511" y="5433594"/>
            <a:ext cx="335172" cy="45720"/>
            <a:chOff x="3657602" y="1291768"/>
            <a:chExt cx="4078513" cy="556325"/>
          </a:xfrm>
        </p:grpSpPr>
        <p:sp>
          <p:nvSpPr>
            <p:cNvPr id="6" name="椭圆 5"/>
            <p:cNvSpPr/>
            <p:nvPr/>
          </p:nvSpPr>
          <p:spPr>
            <a:xfrm>
              <a:off x="3657602" y="1291768"/>
              <a:ext cx="556322" cy="55632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 rot="14779062">
            <a:off x="5869510" y="5433594"/>
            <a:ext cx="335174" cy="45720"/>
            <a:chOff x="3657603" y="1291771"/>
            <a:chExt cx="4078512" cy="556328"/>
          </a:xfrm>
        </p:grpSpPr>
        <p:sp>
          <p:nvSpPr>
            <p:cNvPr id="9" name="椭圆 8"/>
            <p:cNvSpPr/>
            <p:nvPr/>
          </p:nvSpPr>
          <p:spPr>
            <a:xfrm>
              <a:off x="3657603" y="1291772"/>
              <a:ext cx="556320" cy="55632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 rot="14200448">
            <a:off x="5869511" y="5433593"/>
            <a:ext cx="335172" cy="45720"/>
            <a:chOff x="3657601" y="1291769"/>
            <a:chExt cx="4078514" cy="556324"/>
          </a:xfrm>
        </p:grpSpPr>
        <p:sp>
          <p:nvSpPr>
            <p:cNvPr id="12" name="椭圆 11"/>
            <p:cNvSpPr/>
            <p:nvPr/>
          </p:nvSpPr>
          <p:spPr>
            <a:xfrm>
              <a:off x="3657601" y="1291769"/>
              <a:ext cx="556320" cy="55632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椭圆 12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13602668">
            <a:off x="5865083" y="5429463"/>
            <a:ext cx="335176" cy="45720"/>
            <a:chOff x="3657601" y="1291769"/>
            <a:chExt cx="4078514" cy="556324"/>
          </a:xfrm>
        </p:grpSpPr>
        <p:sp>
          <p:nvSpPr>
            <p:cNvPr id="15" name="椭圆 14"/>
            <p:cNvSpPr/>
            <p:nvPr/>
          </p:nvSpPr>
          <p:spPr>
            <a:xfrm>
              <a:off x="3657601" y="1291769"/>
              <a:ext cx="556320" cy="55632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7" name="任意多边形: 形状 16"/>
          <p:cNvSpPr/>
          <p:nvPr/>
        </p:nvSpPr>
        <p:spPr>
          <a:xfrm>
            <a:off x="5595961" y="2209234"/>
            <a:ext cx="1000078" cy="995476"/>
          </a:xfrm>
          <a:custGeom>
            <a:avLst/>
            <a:gdLst>
              <a:gd name="connsiteX0" fmla="*/ 0 w 1000078"/>
              <a:gd name="connsiteY0" fmla="*/ 507921 h 995476"/>
              <a:gd name="connsiteX1" fmla="*/ 427853 w 1000078"/>
              <a:gd name="connsiteY1" fmla="*/ 507921 h 995476"/>
              <a:gd name="connsiteX2" fmla="*/ 427853 w 1000078"/>
              <a:gd name="connsiteY2" fmla="*/ 915629 h 995476"/>
              <a:gd name="connsiteX3" fmla="*/ 0 w 1000078"/>
              <a:gd name="connsiteY3" fmla="*/ 851234 h 995476"/>
              <a:gd name="connsiteX4" fmla="*/ 450176 w 1000078"/>
              <a:gd name="connsiteY4" fmla="*/ 507920 h 995476"/>
              <a:gd name="connsiteX5" fmla="*/ 998533 w 1000078"/>
              <a:gd name="connsiteY5" fmla="*/ 507920 h 995476"/>
              <a:gd name="connsiteX6" fmla="*/ 998533 w 1000078"/>
              <a:gd name="connsiteY6" fmla="*/ 995476 h 995476"/>
              <a:gd name="connsiteX7" fmla="*/ 450176 w 1000078"/>
              <a:gd name="connsiteY7" fmla="*/ 918469 h 995476"/>
              <a:gd name="connsiteX8" fmla="*/ 429398 w 1000078"/>
              <a:gd name="connsiteY8" fmla="*/ 79847 h 995476"/>
              <a:gd name="connsiteX9" fmla="*/ 429398 w 1000078"/>
              <a:gd name="connsiteY9" fmla="*/ 487555 h 995476"/>
              <a:gd name="connsiteX10" fmla="*/ 1545 w 1000078"/>
              <a:gd name="connsiteY10" fmla="*/ 487555 h 995476"/>
              <a:gd name="connsiteX11" fmla="*/ 1545 w 1000078"/>
              <a:gd name="connsiteY11" fmla="*/ 144242 h 995476"/>
              <a:gd name="connsiteX12" fmla="*/ 1000078 w 1000078"/>
              <a:gd name="connsiteY12" fmla="*/ 0 h 995476"/>
              <a:gd name="connsiteX13" fmla="*/ 1000078 w 1000078"/>
              <a:gd name="connsiteY13" fmla="*/ 487556 h 995476"/>
              <a:gd name="connsiteX14" fmla="*/ 451721 w 1000078"/>
              <a:gd name="connsiteY14" fmla="*/ 487556 h 995476"/>
              <a:gd name="connsiteX15" fmla="*/ 451721 w 1000078"/>
              <a:gd name="connsiteY15" fmla="*/ 77007 h 99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00078" h="995476">
                <a:moveTo>
                  <a:pt x="0" y="507921"/>
                </a:moveTo>
                <a:lnTo>
                  <a:pt x="427853" y="507921"/>
                </a:lnTo>
                <a:lnTo>
                  <a:pt x="427853" y="915629"/>
                </a:lnTo>
                <a:lnTo>
                  <a:pt x="0" y="851234"/>
                </a:lnTo>
                <a:close/>
                <a:moveTo>
                  <a:pt x="450176" y="507920"/>
                </a:moveTo>
                <a:lnTo>
                  <a:pt x="998533" y="507920"/>
                </a:lnTo>
                <a:lnTo>
                  <a:pt x="998533" y="995476"/>
                </a:lnTo>
                <a:lnTo>
                  <a:pt x="450176" y="918469"/>
                </a:lnTo>
                <a:close/>
                <a:moveTo>
                  <a:pt x="429398" y="79847"/>
                </a:moveTo>
                <a:lnTo>
                  <a:pt x="429398" y="487555"/>
                </a:lnTo>
                <a:lnTo>
                  <a:pt x="1545" y="487555"/>
                </a:lnTo>
                <a:lnTo>
                  <a:pt x="1545" y="144242"/>
                </a:lnTo>
                <a:close/>
                <a:moveTo>
                  <a:pt x="1000078" y="0"/>
                </a:moveTo>
                <a:lnTo>
                  <a:pt x="1000078" y="487556"/>
                </a:lnTo>
                <a:lnTo>
                  <a:pt x="451721" y="487556"/>
                </a:lnTo>
                <a:lnTo>
                  <a:pt x="451721" y="77007"/>
                </a:lnTo>
                <a:close/>
              </a:path>
            </a:pathLst>
          </a:custGeom>
          <a:solidFill>
            <a:srgbClr val="00CC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ac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5400000">
                                      <p:cBhvr>
                                        <p:cTn id="12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5400000">
                                      <p:cBhvr>
                                        <p:cTn id="14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0800000">
                                      <p:cBhvr>
                                        <p:cTn id="16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ac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5400000">
                                      <p:cBhvr>
                                        <p:cTn id="18" dur="3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5400000">
                                      <p:cBhvr>
                                        <p:cTn id="2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10800000">
                                      <p:cBhvr>
                                        <p:cTn id="24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ac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5400000">
                                      <p:cBhvr>
                                        <p:cTn id="26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decel="10000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animRot by="5400000">
                                      <p:cBhvr>
                                        <p:cTn id="28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animRot by="10800000">
                                      <p:cBhvr>
                                        <p:cTn id="30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accel="10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Rot by="5400000">
                                      <p:cBhvr>
                                        <p:cTn id="32" dur="3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3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38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accel="10000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Rot by="5400000">
                                      <p:cBhvr>
                                        <p:cTn id="4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5400000">
                                      <p:cBhvr>
                                        <p:cTn id="4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10800000">
                                      <p:cBhvr>
                                        <p:cTn id="44" dur="1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accel="100000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animRot by="5400000">
                                      <p:cBhvr>
                                        <p:cTn id="46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mph" presetSubtype="0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5400000">
                                      <p:cBhvr>
                                        <p:cTn id="5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10800000">
                                      <p:cBhvr>
                                        <p:cTn id="52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ac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5400000">
                                      <p:cBhvr>
                                        <p:cTn id="54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decel="10000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Rot by="5400000">
                                      <p:cBhvr>
                                        <p:cTn id="5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Rot by="10800000">
                                      <p:cBhvr>
                                        <p:cTn id="58" dur="1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accel="10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5400000">
                                      <p:cBhvr>
                                        <p:cTn id="60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5400000">
                                      <p:cBhvr>
                                        <p:cTn id="6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10800000">
                                      <p:cBhvr>
                                        <p:cTn id="6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accel="10000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animRot by="5400000">
                                      <p:cBhvr>
                                        <p:cTn id="68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5400000">
                                      <p:cBhvr>
                                        <p:cTn id="70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10800000">
                                      <p:cBhvr>
                                        <p:cTn id="72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ac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5400000">
                                      <p:cBhvr>
                                        <p:cTn id="7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Win8.1默认壁纸 的图像结果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939"/>
          <a:stretch>
            <a:fillRect/>
          </a:stretch>
        </p:blipFill>
        <p:spPr bwMode="auto">
          <a:xfrm>
            <a:off x="-1250" y="-501003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6363855"/>
            <a:ext cx="12190476" cy="494145"/>
          </a:xfrm>
          <a:prstGeom prst="rect">
            <a:avLst/>
          </a:prstGeom>
          <a:solidFill>
            <a:srgbClr val="00B0F0">
              <a:alpha val="80000"/>
            </a:srgbClr>
          </a:solidFill>
          <a:ln>
            <a:solidFill>
              <a:srgbClr val="00B0F0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5" name="图片 4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82" y="6458527"/>
            <a:ext cx="304800" cy="304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277601" y="6410159"/>
            <a:ext cx="8520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08:01</a:t>
            </a:r>
            <a:endParaRPr kumimoji="1"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2023-1-10</a:t>
            </a:r>
            <a:endParaRPr kumimoji="1" lang="zh-CN" altLang="en-US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10" y="6467492"/>
            <a:ext cx="304799" cy="286870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1295437" y="6527388"/>
            <a:ext cx="178757" cy="181039"/>
            <a:chOff x="5332870" y="2638195"/>
            <a:chExt cx="1526261" cy="1545750"/>
          </a:xfrm>
        </p:grpSpPr>
        <p:sp>
          <p:nvSpPr>
            <p:cNvPr id="17" name="同心圆 7">
              <a:hlinkClick r:id="rId6" action="ppaction://hlinksldjump"/>
            </p:cNvPr>
            <p:cNvSpPr/>
            <p:nvPr/>
          </p:nvSpPr>
          <p:spPr>
            <a:xfrm>
              <a:off x="5459507" y="2792507"/>
              <a:ext cx="1272987" cy="1272987"/>
            </a:xfrm>
            <a:prstGeom prst="donut">
              <a:avLst>
                <a:gd name="adj" fmla="val 2454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 rot="1500000">
              <a:off x="6239435" y="2638196"/>
              <a:ext cx="242047" cy="2689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3900000">
              <a:off x="6603636" y="3013589"/>
              <a:ext cx="242047" cy="2689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0" name="矩形 19"/>
            <p:cNvSpPr/>
            <p:nvPr/>
          </p:nvSpPr>
          <p:spPr>
            <a:xfrm rot="-1500000">
              <a:off x="5710519" y="2638195"/>
              <a:ext cx="242047" cy="2689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-3900000">
              <a:off x="5346318" y="3011219"/>
              <a:ext cx="242047" cy="2689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6900000">
              <a:off x="6603637" y="3575472"/>
              <a:ext cx="242047" cy="2689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3" name="矩形 22"/>
            <p:cNvSpPr/>
            <p:nvPr/>
          </p:nvSpPr>
          <p:spPr>
            <a:xfrm rot="-6900000">
              <a:off x="5346317" y="3575472"/>
              <a:ext cx="242047" cy="2689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 rot="-9300000">
              <a:off x="5710518" y="3915004"/>
              <a:ext cx="242047" cy="2689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 rot="9300000">
              <a:off x="6239434" y="3915004"/>
              <a:ext cx="242047" cy="2689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9060815" y="6410325"/>
            <a:ext cx="2216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快手</a:t>
            </a:r>
            <a:r>
              <a:rPr lang="en-US" altLang="zh-CN"/>
              <a:t>(</a:t>
            </a:r>
            <a:r>
              <a:rPr lang="zh-CN" altLang="en-US"/>
              <a:t>小宇宙</a:t>
            </a:r>
            <a:r>
              <a:rPr lang="en-US" altLang="zh-CN"/>
              <a:t>live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advClick="0">
        <p14:flythrough dir="out"/>
      </p:transition>
    </mc:Choice>
    <mc:Fallback>
      <p:transition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1" action="ppaction://hlinksldjump"/>
          </p:cNvPr>
          <p:cNvSpPr/>
          <p:nvPr/>
        </p:nvSpPr>
        <p:spPr>
          <a:xfrm>
            <a:off x="0" y="59206"/>
            <a:ext cx="12192000" cy="68580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324000" bIns="360000" rtlCol="0" anchor="ctr"/>
          <a:lstStyle/>
          <a:p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kumimoji="1"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</a:t>
            </a:r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kumimoji="1"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kumimoji="1"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Internet</a:t>
            </a:r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kumimoji="1"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Explorer</a:t>
            </a:r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4" name="Picture 2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800" y1="11800" x2="69600" y2="1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50" y="2747265"/>
            <a:ext cx="1474499" cy="148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59800" y1="11800" x2="69600" y2="1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16" r="11390" b="20365"/>
          <a:stretch>
            <a:fillRect/>
          </a:stretch>
        </p:blipFill>
        <p:spPr bwMode="auto">
          <a:xfrm>
            <a:off x="7155180" y="2343177"/>
            <a:ext cx="2170544" cy="217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5859675" y="4820478"/>
            <a:ext cx="70104" cy="762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014646" y="4820480"/>
            <a:ext cx="70104" cy="762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184381" y="4820479"/>
            <a:ext cx="70104" cy="762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54116" y="4820478"/>
            <a:ext cx="70104" cy="762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523851" y="4820478"/>
            <a:ext cx="70104" cy="762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229 0 L -0.17799 0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92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966 -0.00555 L -8.33333E-7 -4.81481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7" y="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8.33333E-7 -4.81481E-6 L 0.58945 -0.00092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6" y="-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56042 -0.00555 L 1.45833E-6 -4.81481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21" y="27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10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4.81481E-6 L 0.59375 -0.00092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4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55118 -0.00555 L 3.75E-6 -4.81481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27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10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-4.81481E-6 L 0.59869 -4.81481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5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53984 -0.00555 L -3.95833E-6 -4.81481E-6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92" y="278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10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95833E-6 -4.81481E-6 L 0.6043 -4.81481E-6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08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53216 -0.00555 L -3.54167E-6 -4.81481E-6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02" y="278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10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54167E-6 -4.81481E-6 L 0.60925 -4.81481E-6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6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7" grpId="0" animBg="1"/>
      <p:bldP spid="7" grpId="1" animBg="1"/>
      <p:bldP spid="7" grpId="2" animBg="1"/>
      <p:bldP spid="7" grpId="3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3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Internet</a:t>
            </a:r>
            <a:r>
              <a:rPr kumimoji="1"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Explorer</a:t>
            </a:r>
            <a:endParaRPr kumimoji="1" lang="zh-CN" altLang="en-US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59800" y1="11800" x2="69600" y2="1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16" r="11390" b="20365"/>
          <a:stretch>
            <a:fillRect/>
          </a:stretch>
        </p:blipFill>
        <p:spPr bwMode="auto">
          <a:xfrm>
            <a:off x="55388" y="64519"/>
            <a:ext cx="203233" cy="203336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6" name="图形 4" descr="关闭 纯色填充">
            <a:hlinkClick r:id="rId3" action="ppaction://hlinksldjump"/>
          </p:cNvPr>
          <p:cNvSpPr/>
          <p:nvPr/>
        </p:nvSpPr>
        <p:spPr>
          <a:xfrm>
            <a:off x="11937940" y="101601"/>
            <a:ext cx="124751" cy="120076"/>
          </a:xfrm>
          <a:custGeom>
            <a:avLst/>
            <a:gdLst>
              <a:gd name="connsiteX0" fmla="*/ 674370 w 674370"/>
              <a:gd name="connsiteY0" fmla="*/ 80963 h 674370"/>
              <a:gd name="connsiteX1" fmla="*/ 593408 w 674370"/>
              <a:gd name="connsiteY1" fmla="*/ 0 h 674370"/>
              <a:gd name="connsiteX2" fmla="*/ 337185 w 674370"/>
              <a:gd name="connsiteY2" fmla="*/ 256223 h 674370"/>
              <a:gd name="connsiteX3" fmla="*/ 80963 w 674370"/>
              <a:gd name="connsiteY3" fmla="*/ 0 h 674370"/>
              <a:gd name="connsiteX4" fmla="*/ 0 w 674370"/>
              <a:gd name="connsiteY4" fmla="*/ 80963 h 674370"/>
              <a:gd name="connsiteX5" fmla="*/ 256223 w 674370"/>
              <a:gd name="connsiteY5" fmla="*/ 337185 h 674370"/>
              <a:gd name="connsiteX6" fmla="*/ 0 w 674370"/>
              <a:gd name="connsiteY6" fmla="*/ 593408 h 674370"/>
              <a:gd name="connsiteX7" fmla="*/ 80963 w 674370"/>
              <a:gd name="connsiteY7" fmla="*/ 674370 h 674370"/>
              <a:gd name="connsiteX8" fmla="*/ 337185 w 674370"/>
              <a:gd name="connsiteY8" fmla="*/ 418148 h 674370"/>
              <a:gd name="connsiteX9" fmla="*/ 593408 w 674370"/>
              <a:gd name="connsiteY9" fmla="*/ 674370 h 674370"/>
              <a:gd name="connsiteX10" fmla="*/ 674370 w 674370"/>
              <a:gd name="connsiteY10" fmla="*/ 593408 h 674370"/>
              <a:gd name="connsiteX11" fmla="*/ 418148 w 674370"/>
              <a:gd name="connsiteY11" fmla="*/ 337185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4370" h="674370">
                <a:moveTo>
                  <a:pt x="674370" y="80963"/>
                </a:moveTo>
                <a:lnTo>
                  <a:pt x="593408" y="0"/>
                </a:lnTo>
                <a:lnTo>
                  <a:pt x="337185" y="256223"/>
                </a:lnTo>
                <a:lnTo>
                  <a:pt x="80963" y="0"/>
                </a:lnTo>
                <a:lnTo>
                  <a:pt x="0" y="80963"/>
                </a:lnTo>
                <a:lnTo>
                  <a:pt x="256223" y="337185"/>
                </a:lnTo>
                <a:lnTo>
                  <a:pt x="0" y="593408"/>
                </a:lnTo>
                <a:lnTo>
                  <a:pt x="80963" y="674370"/>
                </a:lnTo>
                <a:lnTo>
                  <a:pt x="337185" y="418148"/>
                </a:lnTo>
                <a:lnTo>
                  <a:pt x="593408" y="674370"/>
                </a:lnTo>
                <a:lnTo>
                  <a:pt x="674370" y="593408"/>
                </a:lnTo>
                <a:lnTo>
                  <a:pt x="418148" y="33718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6316717"/>
            <a:ext cx="12192000" cy="54128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同心圆 4">
            <a:hlinkClick r:id="rId4" action="ppaction://hlinksldjump"/>
          </p:cNvPr>
          <p:cNvSpPr/>
          <p:nvPr/>
        </p:nvSpPr>
        <p:spPr>
          <a:xfrm>
            <a:off x="157004" y="6373067"/>
            <a:ext cx="420414" cy="420414"/>
          </a:xfrm>
          <a:prstGeom prst="donut">
            <a:avLst>
              <a:gd name="adj" fmla="val 9922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左箭头 7">
            <a:hlinkClick r:id="rId5" action="ppaction://hlinksldjump"/>
          </p:cNvPr>
          <p:cNvSpPr/>
          <p:nvPr/>
        </p:nvSpPr>
        <p:spPr>
          <a:xfrm>
            <a:off x="256716" y="6499384"/>
            <a:ext cx="211162" cy="167780"/>
          </a:xfrm>
          <a:prstGeom prst="leftArrow">
            <a:avLst>
              <a:gd name="adj1" fmla="val 34861"/>
              <a:gd name="adj2" fmla="val 40538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10000" b="90000" l="10000" r="90000">
                        <a14:foregroundMark x1="59800" y1="11800" x2="69600" y2="1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016" r="11390" b="20365"/>
          <a:stretch>
            <a:fillRect/>
          </a:stretch>
        </p:blipFill>
        <p:spPr bwMode="auto">
          <a:xfrm>
            <a:off x="790765" y="6419850"/>
            <a:ext cx="337643" cy="332329"/>
          </a:xfrm>
          <a:prstGeom prst="rect">
            <a:avLst/>
          </a:prstGeom>
          <a:solidFill>
            <a:srgbClr val="00B0F0"/>
          </a:solidFill>
        </p:spPr>
      </p:pic>
      <p:sp>
        <p:nvSpPr>
          <p:cNvPr id="10" name="矩形 9"/>
          <p:cNvSpPr/>
          <p:nvPr/>
        </p:nvSpPr>
        <p:spPr>
          <a:xfrm>
            <a:off x="1128408" y="6419850"/>
            <a:ext cx="10809532" cy="3346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GB" altLang="zh-CN" sz="1600" b="1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</a:t>
            </a:r>
            <a:r>
              <a:rPr kumimoji="1" lang="en-GB" altLang="zh-CN" sz="1600" b="1" dirty="0" err="1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space.bilibili.com</a:t>
            </a:r>
            <a:r>
              <a:rPr kumimoji="1" lang="en-GB" altLang="zh-CN" sz="1600" b="1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/1684665013</a:t>
            </a:r>
            <a:endParaRPr kumimoji="1" lang="zh-CN" altLang="en-US" sz="16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8865" y="877633"/>
            <a:ext cx="64073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应用正在开发中</a:t>
            </a:r>
            <a:endParaRPr kumimoji="1"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Internet</a:t>
            </a:r>
            <a:r>
              <a:rPr kumimoji="1"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Explorer</a:t>
            </a:r>
            <a:r>
              <a:rPr kumimoji="1"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</a:t>
            </a:r>
            <a:r>
              <a:rPr kumimoji="1"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For</a:t>
            </a:r>
            <a:r>
              <a:rPr kumimoji="1"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PowerPoint</a:t>
            </a:r>
            <a:r>
              <a:rPr kumimoji="1"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正在开发中</a:t>
            </a:r>
            <a:endParaRPr kumimoji="1"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请您坐和放宽等待好东西的到来！</a:t>
            </a:r>
            <a:endParaRPr kumimoji="1"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sz="1600" dirty="0">
                <a:solidFill>
                  <a:srgbClr val="00B0F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6"/>
              </a:rPr>
              <a:t>在电脑默认浏览器中打开网页</a:t>
            </a:r>
            <a:endParaRPr kumimoji="1" lang="en-US" altLang="zh-CN" sz="1600" dirty="0">
              <a:solidFill>
                <a:srgbClr val="00B0F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59675" y="6327290"/>
            <a:ext cx="70104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6014646" y="6327292"/>
            <a:ext cx="70104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6184381" y="6327291"/>
            <a:ext cx="70104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354116" y="6327290"/>
            <a:ext cx="70104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523851" y="6327290"/>
            <a:ext cx="70104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966 -0.00555 L -8.33333E-7 -7.40741E-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7" y="27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8.33333E-7 -7.40741E-7 L 0.58945 -0.00093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6" y="-4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56042 -0.00555 L 1.45833E-6 -7.40741E-7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21" y="278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10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45833E-6 -7.40741E-7 L 0.59375 -0.00093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46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55118 -0.00555 L 3.75E-6 -7.40741E-7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27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10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75E-6 -7.40741E-7 L 0.59869 -7.40741E-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5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53984 -0.00555 L -3.95833E-6 -7.40741E-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92" y="278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10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3.95833E-6 -7.40741E-7 L 0.6043 -7.40741E-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08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53216 -0.00555 L -3.54167E-6 -7.40741E-7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02" y="278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10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3.54167E-6 -7.40741E-7 L 0.60925 -7.40741E-7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6" y="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7" grpId="1" animBg="1"/>
      <p:bldP spid="7" grpId="2" animBg="1"/>
      <p:bldP spid="7" grpId="3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1" action="ppaction://hlinksldjump"/>
          </p:cNvPr>
          <p:cNvSpPr/>
          <p:nvPr/>
        </p:nvSpPr>
        <p:spPr>
          <a:xfrm>
            <a:off x="0" y="1"/>
            <a:ext cx="12191999" cy="685800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108000" bIns="252000" rtlCol="0" anchor="ctr"/>
          <a:lstStyle/>
          <a:p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GB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kumimoji="1" lang="en-GB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kumimoji="1" lang="en-GB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GB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GB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GB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GB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GB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GB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GB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GB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GB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                                                                                                             </a:t>
            </a: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电脑设置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5493770" y="3091493"/>
            <a:ext cx="1178493" cy="1173326"/>
            <a:chOff x="5493770" y="3091493"/>
            <a:chExt cx="747817" cy="748686"/>
          </a:xfrm>
        </p:grpSpPr>
        <p:sp>
          <p:nvSpPr>
            <p:cNvPr id="4" name="同心圆 8"/>
            <p:cNvSpPr/>
            <p:nvPr/>
          </p:nvSpPr>
          <p:spPr>
            <a:xfrm>
              <a:off x="5580637" y="3167160"/>
              <a:ext cx="575074" cy="595314"/>
            </a:xfrm>
            <a:prstGeom prst="donut">
              <a:avLst>
                <a:gd name="adj" fmla="val 24545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 rot="1500000">
              <a:off x="5936851" y="3091493"/>
              <a:ext cx="109345" cy="1257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3900000">
              <a:off x="6124243" y="3281127"/>
              <a:ext cx="113194" cy="1214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20100000">
              <a:off x="5672553" y="3102460"/>
              <a:ext cx="109344" cy="1257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8" name="矩形 7"/>
            <p:cNvSpPr/>
            <p:nvPr/>
          </p:nvSpPr>
          <p:spPr>
            <a:xfrm rot="17700000">
              <a:off x="5497920" y="3278682"/>
              <a:ext cx="113194" cy="1214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6900000">
              <a:off x="6121131" y="3545640"/>
              <a:ext cx="113194" cy="12149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0" name="矩形 9"/>
            <p:cNvSpPr/>
            <p:nvPr/>
          </p:nvSpPr>
          <p:spPr>
            <a:xfrm rot="14700000">
              <a:off x="5505105" y="3548084"/>
              <a:ext cx="113194" cy="12149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12300000">
              <a:off x="5665602" y="3708213"/>
              <a:ext cx="109345" cy="12576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 rot="9300000">
              <a:off x="5940304" y="3714409"/>
              <a:ext cx="109344" cy="1257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>
      <p:transition spd="slow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5720529" y="4814267"/>
            <a:ext cx="70104" cy="762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875500" y="4814269"/>
            <a:ext cx="70104" cy="762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6045235" y="4814268"/>
            <a:ext cx="70104" cy="762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6214970" y="4814267"/>
            <a:ext cx="70104" cy="762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384705" y="4814267"/>
            <a:ext cx="70104" cy="762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4823653" y="2247558"/>
            <a:ext cx="2443163" cy="2362884"/>
            <a:chOff x="88215" y="46941"/>
            <a:chExt cx="230873" cy="222140"/>
          </a:xfrm>
        </p:grpSpPr>
        <p:sp>
          <p:nvSpPr>
            <p:cNvPr id="19" name="矩形 18"/>
            <p:cNvSpPr/>
            <p:nvPr/>
          </p:nvSpPr>
          <p:spPr>
            <a:xfrm>
              <a:off x="88215" y="46941"/>
              <a:ext cx="230873" cy="2221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29282" y="79939"/>
              <a:ext cx="151706" cy="153424"/>
              <a:chOff x="5332870" y="2638195"/>
              <a:chExt cx="1526260" cy="1545750"/>
            </a:xfrm>
          </p:grpSpPr>
          <p:sp>
            <p:nvSpPr>
              <p:cNvPr id="21" name="同心圆 1"/>
              <p:cNvSpPr/>
              <p:nvPr/>
            </p:nvSpPr>
            <p:spPr>
              <a:xfrm>
                <a:off x="5459507" y="2792507"/>
                <a:ext cx="1272987" cy="1272987"/>
              </a:xfrm>
              <a:prstGeom prst="donut">
                <a:avLst>
                  <a:gd name="adj" fmla="val 2454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1500000">
                <a:off x="6239435" y="2638196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 rot="3900000">
                <a:off x="6603636" y="3013589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 rot="-1500000">
                <a:off x="5710519" y="2638195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 rot="-3900000">
                <a:off x="5346318" y="3011219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 rot="6900000">
                <a:off x="6603623" y="3527583"/>
                <a:ext cx="242045" cy="2689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 rot="-6900000">
                <a:off x="5346317" y="3575472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8" name="矩形 27"/>
              <p:cNvSpPr/>
              <p:nvPr/>
            </p:nvSpPr>
            <p:spPr>
              <a:xfrm rot="-9300000">
                <a:off x="5710518" y="3915004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9" name="矩形 28"/>
              <p:cNvSpPr/>
              <p:nvPr/>
            </p:nvSpPr>
            <p:spPr>
              <a:xfrm rot="9300000">
                <a:off x="6239434" y="3915004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966 -0.00556 L -2.5E-6 1.11111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7" y="27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5E-6 1.11111E-6 L 0.58946 -0.0009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6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56042 -0.00556 L -2.08333E-7 1.11111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21" y="27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10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-2.08333E-7 1.11111E-6 L 0.59375 -0.0009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55117 -0.00556 L 2.08333E-6 1.11111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27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10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2.08333E-6 1.11111E-6 L 0.5987 1.11111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53985 -0.00556 L 4.375E-6 1.11111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92" y="27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10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4.375E-6 1.11111E-6 L 0.60429 1.11111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0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53217 -0.00556 L 4.79167E-6 1.11111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02" y="27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10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79167E-6 1.11111E-6 L 0.60924 1.11111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6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3" grpId="2" animBg="1"/>
      <p:bldP spid="3" grpId="3" animBg="1"/>
      <p:bldP spid="13" grpId="0" animBg="1"/>
      <p:bldP spid="13" grpId="1" animBg="1"/>
      <p:bldP spid="13" grpId="2" animBg="1"/>
      <p:bldP spid="13" grpId="3" animBg="1"/>
      <p:bldP spid="14" grpId="0" animBg="1"/>
      <p:bldP spid="14" grpId="1" animBg="1"/>
      <p:bldP spid="14" grpId="2" animBg="1"/>
      <p:bldP spid="14" grpId="3" animBg="1"/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95418" y="0"/>
            <a:ext cx="959658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0" y="3389"/>
            <a:ext cx="12192000" cy="3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电脑设置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图形 4" descr="关闭 纯色填充">
            <a:hlinkClick r:id="rId1" action="ppaction://hlinksldjump"/>
          </p:cNvPr>
          <p:cNvSpPr/>
          <p:nvPr/>
        </p:nvSpPr>
        <p:spPr>
          <a:xfrm>
            <a:off x="11937940" y="101601"/>
            <a:ext cx="124751" cy="120076"/>
          </a:xfrm>
          <a:custGeom>
            <a:avLst/>
            <a:gdLst>
              <a:gd name="connsiteX0" fmla="*/ 674370 w 674370"/>
              <a:gd name="connsiteY0" fmla="*/ 80963 h 674370"/>
              <a:gd name="connsiteX1" fmla="*/ 593408 w 674370"/>
              <a:gd name="connsiteY1" fmla="*/ 0 h 674370"/>
              <a:gd name="connsiteX2" fmla="*/ 337185 w 674370"/>
              <a:gd name="connsiteY2" fmla="*/ 256223 h 674370"/>
              <a:gd name="connsiteX3" fmla="*/ 80963 w 674370"/>
              <a:gd name="connsiteY3" fmla="*/ 0 h 674370"/>
              <a:gd name="connsiteX4" fmla="*/ 0 w 674370"/>
              <a:gd name="connsiteY4" fmla="*/ 80963 h 674370"/>
              <a:gd name="connsiteX5" fmla="*/ 256223 w 674370"/>
              <a:gd name="connsiteY5" fmla="*/ 337185 h 674370"/>
              <a:gd name="connsiteX6" fmla="*/ 0 w 674370"/>
              <a:gd name="connsiteY6" fmla="*/ 593408 h 674370"/>
              <a:gd name="connsiteX7" fmla="*/ 80963 w 674370"/>
              <a:gd name="connsiteY7" fmla="*/ 674370 h 674370"/>
              <a:gd name="connsiteX8" fmla="*/ 337185 w 674370"/>
              <a:gd name="connsiteY8" fmla="*/ 418148 h 674370"/>
              <a:gd name="connsiteX9" fmla="*/ 593408 w 674370"/>
              <a:gd name="connsiteY9" fmla="*/ 674370 h 674370"/>
              <a:gd name="connsiteX10" fmla="*/ 674370 w 674370"/>
              <a:gd name="connsiteY10" fmla="*/ 593408 h 674370"/>
              <a:gd name="connsiteX11" fmla="*/ 418148 w 674370"/>
              <a:gd name="connsiteY11" fmla="*/ 337185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4370" h="674370">
                <a:moveTo>
                  <a:pt x="674370" y="80963"/>
                </a:moveTo>
                <a:lnTo>
                  <a:pt x="593408" y="0"/>
                </a:lnTo>
                <a:lnTo>
                  <a:pt x="337185" y="256223"/>
                </a:lnTo>
                <a:lnTo>
                  <a:pt x="80963" y="0"/>
                </a:lnTo>
                <a:lnTo>
                  <a:pt x="0" y="80963"/>
                </a:lnTo>
                <a:lnTo>
                  <a:pt x="256223" y="337185"/>
                </a:lnTo>
                <a:lnTo>
                  <a:pt x="0" y="593408"/>
                </a:lnTo>
                <a:lnTo>
                  <a:pt x="80963" y="674370"/>
                </a:lnTo>
                <a:lnTo>
                  <a:pt x="337185" y="418148"/>
                </a:lnTo>
                <a:lnTo>
                  <a:pt x="593408" y="674370"/>
                </a:lnTo>
                <a:lnTo>
                  <a:pt x="674370" y="593408"/>
                </a:lnTo>
                <a:lnTo>
                  <a:pt x="418148" y="33718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60000" y="540000"/>
            <a:ext cx="183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电脑设置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1237676"/>
            <a:ext cx="2595418" cy="424872"/>
          </a:xfrm>
          <a:prstGeom prst="rect">
            <a:avLst/>
          </a:prstGeom>
          <a:solidFill>
            <a:srgbClr val="003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关于 </a:t>
            </a:r>
            <a:r>
              <a:rPr kumimoji="1"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jie</a:t>
            </a:r>
            <a:endParaRPr kumimoji="1" lang="en-US" altLang="zh-CN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75607" y="1106301"/>
            <a:ext cx="6558587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 </a:t>
            </a:r>
            <a:r>
              <a:rPr kumimoji="1"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jie 1.0</a:t>
            </a:r>
            <a:endParaRPr kumimoji="1"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zh-CN" altLang="en-US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jie</a:t>
            </a:r>
            <a:r>
              <a:rPr kumimoji="1"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规格</a:t>
            </a:r>
            <a:endParaRPr kumimoji="1"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jie</a:t>
            </a: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版本</a:t>
            </a:r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jie 1.0</a:t>
            </a:r>
            <a:r>
              <a:rPr kumimoji="1"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PowerPoint</a:t>
            </a:r>
            <a:r>
              <a:rPr kumimoji="1"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</a:t>
            </a:r>
            <a:endParaRPr kumimoji="1" lang="en-US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版本号：</a:t>
            </a:r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i-908776</a:t>
            </a:r>
            <a:endParaRPr kumimoji="1" lang="en-US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kumimoji="1"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作者信息</a:t>
            </a:r>
            <a:endParaRPr kumimoji="1" lang="en-US" altLang="zh-CN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endParaRPr kumimoji="1"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作者名称</a:t>
            </a:r>
            <a:r>
              <a:rPr kumimoji="1"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小宇宙</a:t>
            </a:r>
            <a:r>
              <a:rPr kumimoji="1"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live</a:t>
            </a:r>
            <a:endParaRPr kumimoji="1" lang="en-US" altLang="zh-CN" sz="12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lnSpc>
                <a:spcPct val="150000"/>
              </a:lnSpc>
            </a:pPr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网站链接</a:t>
            </a:r>
            <a:r>
              <a:rPr kumimoji="1" lang="en-US" altLang="zh-CN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12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https://www.kuaishou.com/profile/3xx7hf9bm7ceqjg</a:t>
            </a:r>
            <a:endParaRPr kumimoji="1" lang="en-US" altLang="zh-CN" sz="12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Microsoft</a:t>
            </a:r>
            <a:r>
              <a:rPr kumimoji="1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 软件许可条款</a:t>
            </a:r>
            <a:endParaRPr kumimoji="1"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/>
              </a:rPr>
              <a:t>隐私声明</a:t>
            </a:r>
            <a:endParaRPr kumimoji="1" lang="zh-CN" altLang="en-US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hlinkClick r:id="" action="ppaction://hlinkshowjump?jump=nextslide"/>
          </p:cNvPr>
          <p:cNvSpPr/>
          <p:nvPr/>
        </p:nvSpPr>
        <p:spPr>
          <a:xfrm>
            <a:off x="0" y="1662548"/>
            <a:ext cx="2595418" cy="4248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kumimoji="1"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WLAN</a:t>
            </a:r>
            <a:endParaRPr kumimoji="1" lang="en-GB" altLang="zh-CN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88215" y="46941"/>
            <a:ext cx="230873" cy="222140"/>
            <a:chOff x="88215" y="46941"/>
            <a:chExt cx="230873" cy="222140"/>
          </a:xfrm>
        </p:grpSpPr>
        <p:sp>
          <p:nvSpPr>
            <p:cNvPr id="20" name="矩形 19"/>
            <p:cNvSpPr/>
            <p:nvPr/>
          </p:nvSpPr>
          <p:spPr>
            <a:xfrm>
              <a:off x="88215" y="46941"/>
              <a:ext cx="230873" cy="2221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29282" y="79939"/>
              <a:ext cx="151706" cy="153424"/>
              <a:chOff x="5332870" y="2638195"/>
              <a:chExt cx="1526260" cy="1545750"/>
            </a:xfrm>
          </p:grpSpPr>
          <p:sp>
            <p:nvSpPr>
              <p:cNvPr id="10" name="同心圆 1"/>
              <p:cNvSpPr/>
              <p:nvPr/>
            </p:nvSpPr>
            <p:spPr>
              <a:xfrm>
                <a:off x="5459507" y="2792507"/>
                <a:ext cx="1272987" cy="1272987"/>
              </a:xfrm>
              <a:prstGeom prst="donut">
                <a:avLst>
                  <a:gd name="adj" fmla="val 2454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 rot="1500000">
                <a:off x="6239435" y="2638196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3900000">
                <a:off x="6603636" y="3013589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 rot="-1500000">
                <a:off x="5710519" y="2638195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 rot="-3900000">
                <a:off x="5346318" y="3011219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6900000">
                <a:off x="6603623" y="3527583"/>
                <a:ext cx="242045" cy="2689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 rot="-6900000">
                <a:off x="5346317" y="3575472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 rot="-9300000">
                <a:off x="5710518" y="3915004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9300000">
                <a:off x="6239434" y="3915004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hlinkClick r:id="rId1" action="ppaction://hlinksldjump"/>
          </p:cNvPr>
          <p:cNvSpPr/>
          <p:nvPr/>
        </p:nvSpPr>
        <p:spPr>
          <a:xfrm>
            <a:off x="0" y="1237676"/>
            <a:ext cx="2595418" cy="4248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关于 </a:t>
            </a:r>
            <a:r>
              <a:rPr kumimoji="1"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endParaRPr kumimoji="1"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5419" y="0"/>
            <a:ext cx="959658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6579"/>
            <a:ext cx="12192000" cy="3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电脑设置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图形 4" descr="关闭 纯色填充">
            <a:hlinkClick r:id="rId2" action="ppaction://hlinksldjump"/>
          </p:cNvPr>
          <p:cNvSpPr/>
          <p:nvPr/>
        </p:nvSpPr>
        <p:spPr>
          <a:xfrm>
            <a:off x="11937940" y="101601"/>
            <a:ext cx="124751" cy="120076"/>
          </a:xfrm>
          <a:custGeom>
            <a:avLst/>
            <a:gdLst>
              <a:gd name="connsiteX0" fmla="*/ 674370 w 674370"/>
              <a:gd name="connsiteY0" fmla="*/ 80963 h 674370"/>
              <a:gd name="connsiteX1" fmla="*/ 593408 w 674370"/>
              <a:gd name="connsiteY1" fmla="*/ 0 h 674370"/>
              <a:gd name="connsiteX2" fmla="*/ 337185 w 674370"/>
              <a:gd name="connsiteY2" fmla="*/ 256223 h 674370"/>
              <a:gd name="connsiteX3" fmla="*/ 80963 w 674370"/>
              <a:gd name="connsiteY3" fmla="*/ 0 h 674370"/>
              <a:gd name="connsiteX4" fmla="*/ 0 w 674370"/>
              <a:gd name="connsiteY4" fmla="*/ 80963 h 674370"/>
              <a:gd name="connsiteX5" fmla="*/ 256223 w 674370"/>
              <a:gd name="connsiteY5" fmla="*/ 337185 h 674370"/>
              <a:gd name="connsiteX6" fmla="*/ 0 w 674370"/>
              <a:gd name="connsiteY6" fmla="*/ 593408 h 674370"/>
              <a:gd name="connsiteX7" fmla="*/ 80963 w 674370"/>
              <a:gd name="connsiteY7" fmla="*/ 674370 h 674370"/>
              <a:gd name="connsiteX8" fmla="*/ 337185 w 674370"/>
              <a:gd name="connsiteY8" fmla="*/ 418148 h 674370"/>
              <a:gd name="connsiteX9" fmla="*/ 593408 w 674370"/>
              <a:gd name="connsiteY9" fmla="*/ 674370 h 674370"/>
              <a:gd name="connsiteX10" fmla="*/ 674370 w 674370"/>
              <a:gd name="connsiteY10" fmla="*/ 593408 h 674370"/>
              <a:gd name="connsiteX11" fmla="*/ 418148 w 674370"/>
              <a:gd name="connsiteY11" fmla="*/ 337185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4370" h="674370">
                <a:moveTo>
                  <a:pt x="674370" y="80963"/>
                </a:moveTo>
                <a:lnTo>
                  <a:pt x="593408" y="0"/>
                </a:lnTo>
                <a:lnTo>
                  <a:pt x="337185" y="256223"/>
                </a:lnTo>
                <a:lnTo>
                  <a:pt x="80963" y="0"/>
                </a:lnTo>
                <a:lnTo>
                  <a:pt x="0" y="80963"/>
                </a:lnTo>
                <a:lnTo>
                  <a:pt x="256223" y="337185"/>
                </a:lnTo>
                <a:lnTo>
                  <a:pt x="0" y="593408"/>
                </a:lnTo>
                <a:lnTo>
                  <a:pt x="80963" y="674370"/>
                </a:lnTo>
                <a:lnTo>
                  <a:pt x="337185" y="418148"/>
                </a:lnTo>
                <a:lnTo>
                  <a:pt x="593408" y="674370"/>
                </a:lnTo>
                <a:lnTo>
                  <a:pt x="674370" y="593408"/>
                </a:lnTo>
                <a:lnTo>
                  <a:pt x="418148" y="33718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0000" y="540000"/>
            <a:ext cx="183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电脑设置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" y="1662548"/>
            <a:ext cx="2595418" cy="424872"/>
          </a:xfrm>
          <a:prstGeom prst="rect">
            <a:avLst/>
          </a:prstGeom>
          <a:solidFill>
            <a:srgbClr val="003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kumimoji="1"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WLAN</a:t>
            </a:r>
            <a:endParaRPr kumimoji="1" lang="en-GB" altLang="zh-CN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hlinkClick r:id="rId3" action="ppaction://hlinksldjump"/>
          </p:cNvPr>
          <p:cNvSpPr txBox="1"/>
          <p:nvPr/>
        </p:nvSpPr>
        <p:spPr>
          <a:xfrm>
            <a:off x="2595417" y="926892"/>
            <a:ext cx="809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GB" altLang="zh-CN" sz="2800" dirty="0">
                <a:solidFill>
                  <a:schemeClr val="bg1"/>
                </a:solidFill>
                <a:hlinkClick r:id="rId3" action="ppaction://hlinksldjump"/>
              </a:rPr>
              <a:t>    </a:t>
            </a:r>
            <a:r>
              <a:rPr lang="en-GB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3" action="ppaction://hlinksldjump"/>
              </a:rPr>
              <a:t>CMCC-1                                                   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3" action="ppaction://hlinksldjump"/>
              </a:rPr>
              <a:t>连接</a:t>
            </a:r>
            <a:endParaRPr lang="zh-CN" altLang="en-US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文本框 9">
            <a:hlinkClick r:id="rId3" action="ppaction://hlinksldjump"/>
          </p:cNvPr>
          <p:cNvSpPr txBox="1"/>
          <p:nvPr/>
        </p:nvSpPr>
        <p:spPr>
          <a:xfrm>
            <a:off x="2595417" y="1564200"/>
            <a:ext cx="809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3" action="ppaction://hlinksldjump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3" action="ppaction://hlinksldjump"/>
              </a:rPr>
              <a:t>CMCC-2                                                   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3" action="ppaction://hlinksldjump"/>
              </a:rPr>
              <a:t>连接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8215" y="46941"/>
            <a:ext cx="230873" cy="222140"/>
            <a:chOff x="88215" y="46941"/>
            <a:chExt cx="230873" cy="222140"/>
          </a:xfrm>
        </p:grpSpPr>
        <p:sp>
          <p:nvSpPr>
            <p:cNvPr id="12" name="矩形 11"/>
            <p:cNvSpPr/>
            <p:nvPr/>
          </p:nvSpPr>
          <p:spPr>
            <a:xfrm>
              <a:off x="88215" y="46941"/>
              <a:ext cx="230873" cy="2221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29282" y="79939"/>
              <a:ext cx="151706" cy="153424"/>
              <a:chOff x="5332870" y="2638195"/>
              <a:chExt cx="1526260" cy="1545750"/>
            </a:xfrm>
          </p:grpSpPr>
          <p:sp>
            <p:nvSpPr>
              <p:cNvPr id="14" name="同心圆 1"/>
              <p:cNvSpPr/>
              <p:nvPr/>
            </p:nvSpPr>
            <p:spPr>
              <a:xfrm>
                <a:off x="5459507" y="2792507"/>
                <a:ext cx="1272987" cy="1272987"/>
              </a:xfrm>
              <a:prstGeom prst="donut">
                <a:avLst>
                  <a:gd name="adj" fmla="val 2454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500000">
                <a:off x="6239435" y="2638196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3900000">
                <a:off x="6603636" y="3013589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7" name="矩形 16"/>
              <p:cNvSpPr/>
              <p:nvPr/>
            </p:nvSpPr>
            <p:spPr>
              <a:xfrm rot="-1500000">
                <a:off x="5710519" y="2638195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 rot="-3900000">
                <a:off x="5346318" y="3011219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6900000">
                <a:off x="6603623" y="3527583"/>
                <a:ext cx="242045" cy="2689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 rot="-6900000">
                <a:off x="5346317" y="3575472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 rot="-9300000">
                <a:off x="5710518" y="3915004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 rot="9300000">
                <a:off x="6239434" y="3915004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95416" y="0"/>
            <a:ext cx="959658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0"/>
            <a:ext cx="12192000" cy="3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电脑设置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图形 4" descr="关闭 纯色填充">
            <a:hlinkClick r:id="rId1" action="ppaction://hlinksldjump"/>
          </p:cNvPr>
          <p:cNvSpPr/>
          <p:nvPr/>
        </p:nvSpPr>
        <p:spPr>
          <a:xfrm>
            <a:off x="11937940" y="101601"/>
            <a:ext cx="124751" cy="120076"/>
          </a:xfrm>
          <a:custGeom>
            <a:avLst/>
            <a:gdLst>
              <a:gd name="connsiteX0" fmla="*/ 674370 w 674370"/>
              <a:gd name="connsiteY0" fmla="*/ 80963 h 674370"/>
              <a:gd name="connsiteX1" fmla="*/ 593408 w 674370"/>
              <a:gd name="connsiteY1" fmla="*/ 0 h 674370"/>
              <a:gd name="connsiteX2" fmla="*/ 337185 w 674370"/>
              <a:gd name="connsiteY2" fmla="*/ 256223 h 674370"/>
              <a:gd name="connsiteX3" fmla="*/ 80963 w 674370"/>
              <a:gd name="connsiteY3" fmla="*/ 0 h 674370"/>
              <a:gd name="connsiteX4" fmla="*/ 0 w 674370"/>
              <a:gd name="connsiteY4" fmla="*/ 80963 h 674370"/>
              <a:gd name="connsiteX5" fmla="*/ 256223 w 674370"/>
              <a:gd name="connsiteY5" fmla="*/ 337185 h 674370"/>
              <a:gd name="connsiteX6" fmla="*/ 0 w 674370"/>
              <a:gd name="connsiteY6" fmla="*/ 593408 h 674370"/>
              <a:gd name="connsiteX7" fmla="*/ 80963 w 674370"/>
              <a:gd name="connsiteY7" fmla="*/ 674370 h 674370"/>
              <a:gd name="connsiteX8" fmla="*/ 337185 w 674370"/>
              <a:gd name="connsiteY8" fmla="*/ 418148 h 674370"/>
              <a:gd name="connsiteX9" fmla="*/ 593408 w 674370"/>
              <a:gd name="connsiteY9" fmla="*/ 674370 h 674370"/>
              <a:gd name="connsiteX10" fmla="*/ 674370 w 674370"/>
              <a:gd name="connsiteY10" fmla="*/ 593408 h 674370"/>
              <a:gd name="connsiteX11" fmla="*/ 418148 w 674370"/>
              <a:gd name="connsiteY11" fmla="*/ 337185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4370" h="674370">
                <a:moveTo>
                  <a:pt x="674370" y="80963"/>
                </a:moveTo>
                <a:lnTo>
                  <a:pt x="593408" y="0"/>
                </a:lnTo>
                <a:lnTo>
                  <a:pt x="337185" y="256223"/>
                </a:lnTo>
                <a:lnTo>
                  <a:pt x="80963" y="0"/>
                </a:lnTo>
                <a:lnTo>
                  <a:pt x="0" y="80963"/>
                </a:lnTo>
                <a:lnTo>
                  <a:pt x="256223" y="337185"/>
                </a:lnTo>
                <a:lnTo>
                  <a:pt x="0" y="593408"/>
                </a:lnTo>
                <a:lnTo>
                  <a:pt x="80963" y="674370"/>
                </a:lnTo>
                <a:lnTo>
                  <a:pt x="337185" y="418148"/>
                </a:lnTo>
                <a:lnTo>
                  <a:pt x="593408" y="674370"/>
                </a:lnTo>
                <a:lnTo>
                  <a:pt x="674370" y="593408"/>
                </a:lnTo>
                <a:lnTo>
                  <a:pt x="418148" y="33718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360000" y="540000"/>
            <a:ext cx="183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电脑设置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2" y="1662548"/>
            <a:ext cx="2595418" cy="424872"/>
          </a:xfrm>
          <a:prstGeom prst="rect">
            <a:avLst/>
          </a:prstGeom>
          <a:solidFill>
            <a:srgbClr val="003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kumimoji="1"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WLAN</a:t>
            </a:r>
            <a:endParaRPr kumimoji="1" lang="en-GB" altLang="zh-CN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>
            <a:hlinkClick r:id="rId2" action="ppaction://hlinksldjump"/>
          </p:cNvPr>
          <p:cNvSpPr txBox="1"/>
          <p:nvPr/>
        </p:nvSpPr>
        <p:spPr>
          <a:xfrm>
            <a:off x="2595417" y="926892"/>
            <a:ext cx="80936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GB" altLang="zh-CN" sz="2800" dirty="0">
                <a:solidFill>
                  <a:schemeClr val="bg1"/>
                </a:solidFill>
                <a:hlinkClick r:id="rId2" action="ppaction://hlinksldjump"/>
              </a:rPr>
              <a:t>    </a:t>
            </a:r>
            <a:r>
              <a:rPr lang="en-US" altLang="en-GB" sz="2800" dirty="0">
                <a:solidFill>
                  <a:schemeClr val="bg1"/>
                </a:solidFill>
                <a:hlinkClick r:id="rId2" action="ppaction://hlinksldjump"/>
              </a:rPr>
              <a:t>JIE-1</a:t>
            </a:r>
            <a:r>
              <a:rPr lang="en-GB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 action="ppaction://hlinksldjump"/>
              </a:rPr>
              <a:t>                                                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 action="ppaction://hlinksldjump"/>
              </a:rPr>
              <a:t>连接</a:t>
            </a:r>
            <a:endParaRPr lang="zh-CN" altLang="en-US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文本框 9">
            <a:hlinkClick r:id="rId2" action="ppaction://hlinksldjump"/>
          </p:cNvPr>
          <p:cNvSpPr txBox="1"/>
          <p:nvPr/>
        </p:nvSpPr>
        <p:spPr>
          <a:xfrm>
            <a:off x="2595417" y="1564200"/>
            <a:ext cx="809360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 action="ppaction://hlinksldjump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 action="ppaction://hlinksldjump"/>
              </a:rPr>
              <a:t>JIE-2                                                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 action="ppaction://hlinksldjump"/>
              </a:rPr>
              <a:t>连接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11085" y="345927"/>
            <a:ext cx="70104" cy="762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5866056" y="345929"/>
            <a:ext cx="70104" cy="762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6035791" y="345928"/>
            <a:ext cx="70104" cy="762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205526" y="345927"/>
            <a:ext cx="70104" cy="762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6375261" y="345927"/>
            <a:ext cx="70104" cy="76200"/>
          </a:xfrm>
          <a:prstGeom prst="rect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88215" y="46941"/>
            <a:ext cx="230873" cy="222140"/>
            <a:chOff x="88215" y="46941"/>
            <a:chExt cx="230873" cy="222140"/>
          </a:xfrm>
        </p:grpSpPr>
        <p:sp>
          <p:nvSpPr>
            <p:cNvPr id="12" name="矩形 11"/>
            <p:cNvSpPr/>
            <p:nvPr/>
          </p:nvSpPr>
          <p:spPr>
            <a:xfrm>
              <a:off x="88215" y="46941"/>
              <a:ext cx="230873" cy="2221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29282" y="79939"/>
              <a:ext cx="151706" cy="153424"/>
              <a:chOff x="5332870" y="2638195"/>
              <a:chExt cx="1526260" cy="1545750"/>
            </a:xfrm>
          </p:grpSpPr>
          <p:sp>
            <p:nvSpPr>
              <p:cNvPr id="14" name="同心圆 1"/>
              <p:cNvSpPr/>
              <p:nvPr/>
            </p:nvSpPr>
            <p:spPr>
              <a:xfrm>
                <a:off x="5459507" y="2792507"/>
                <a:ext cx="1272987" cy="1272987"/>
              </a:xfrm>
              <a:prstGeom prst="donut">
                <a:avLst>
                  <a:gd name="adj" fmla="val 2454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 rot="1500000">
                <a:off x="6239435" y="2638196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 rot="3900000">
                <a:off x="6603636" y="3013589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 rot="-1500000">
                <a:off x="5710519" y="2638195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 rot="-3900000">
                <a:off x="5346318" y="3011219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 rot="6900000">
                <a:off x="6603623" y="3527583"/>
                <a:ext cx="242045" cy="2689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 rot="-6900000">
                <a:off x="5346317" y="3575472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 rot="-9300000">
                <a:off x="5710518" y="3915004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 rot="9300000">
                <a:off x="6239434" y="3915004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4" name="文本框 3"/>
          <p:cNvSpPr txBox="1"/>
          <p:nvPr/>
        </p:nvSpPr>
        <p:spPr>
          <a:xfrm>
            <a:off x="136525" y="133921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jie</a:t>
            </a:r>
            <a:r>
              <a:rPr lang="zh-CN" altLang="en-US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设置</a:t>
            </a:r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 altLang="en-US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6966 -0.00556 L -1.25E-6 1.48148E-6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7" y="27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10000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1.25E-6 1.48148E-6 L 0.58945 -0.0009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66" y="-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56042 -0.00556 L 1.04167E-6 1.48148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021" y="27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100000" fill="hold" grpId="2" nodeType="withEffect">
                                  <p:stCondLst>
                                    <p:cond delay="1750"/>
                                  </p:stCondLst>
                                  <p:childTnLst>
                                    <p:animMotion origin="layout" path="M 1.04167E-6 1.48148E-6 L 0.59375 -0.0009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4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3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04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55118 -0.00556 L 3.33333E-6 1.48148E-6 " pathEditMode="relative" rAng="0" ptsTypes="AA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552" y="27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100000" fill="hold" grpId="2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3.33333E-6 1.48148E-6 L 0.59869 1.48148E-6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935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53984 -0.00556 L -4.375E-6 1.48148E-6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92" y="278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100000" fill="hold" grpId="2" nodeType="withEffect">
                                  <p:stCondLst>
                                    <p:cond delay="2250"/>
                                  </p:stCondLst>
                                  <p:childTnLst>
                                    <p:animMotion origin="layout" path="M -4.375E-6 1.48148E-6 L 0.6043 1.48148E-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0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3" nodeType="withEffect">
                                  <p:stCondLst>
                                    <p:cond delay="2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53216 -0.00556 L -4.16667E-6 1.48148E-6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02" y="278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100000" fill="hold" grpId="2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4.16667E-6 1.48148E-6 L 0.60925 1.48148E-6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6" y="0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7" grpId="2" animBg="1"/>
      <p:bldP spid="17" grpId="3" animBg="1"/>
      <p:bldP spid="18" grpId="0" animBg="1"/>
      <p:bldP spid="18" grpId="1" animBg="1"/>
      <p:bldP spid="18" grpId="2" animBg="1"/>
      <p:bldP spid="18" grpId="3" animBg="1"/>
      <p:bldP spid="19" grpId="0" animBg="1"/>
      <p:bldP spid="19" grpId="1" animBg="1"/>
      <p:bldP spid="19" grpId="2" animBg="1"/>
      <p:bldP spid="19" grpId="3" animBg="1"/>
      <p:bldP spid="20" grpId="0" animBg="1"/>
      <p:bldP spid="20" grpId="1" animBg="1"/>
      <p:bldP spid="20" grpId="2" animBg="1"/>
      <p:bldP spid="20" grpId="3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hlinkClick r:id="" action="ppaction://hlinkshowjump?jump=previousslide"/>
          </p:cNvPr>
          <p:cNvSpPr/>
          <p:nvPr/>
        </p:nvSpPr>
        <p:spPr>
          <a:xfrm>
            <a:off x="0" y="1237676"/>
            <a:ext cx="2595418" cy="4248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关于 </a:t>
            </a:r>
            <a:r>
              <a:rPr kumimoji="1"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endParaRPr kumimoji="1"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5418" y="1"/>
            <a:ext cx="959658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0" y="-3626"/>
            <a:ext cx="12192000" cy="3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电脑设置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图形 4" descr="关闭 纯色填充">
            <a:hlinkClick r:id="rId1" action="ppaction://hlinksldjump"/>
          </p:cNvPr>
          <p:cNvSpPr/>
          <p:nvPr/>
        </p:nvSpPr>
        <p:spPr>
          <a:xfrm>
            <a:off x="11937940" y="101601"/>
            <a:ext cx="124751" cy="120076"/>
          </a:xfrm>
          <a:custGeom>
            <a:avLst/>
            <a:gdLst>
              <a:gd name="connsiteX0" fmla="*/ 674370 w 674370"/>
              <a:gd name="connsiteY0" fmla="*/ 80963 h 674370"/>
              <a:gd name="connsiteX1" fmla="*/ 593408 w 674370"/>
              <a:gd name="connsiteY1" fmla="*/ 0 h 674370"/>
              <a:gd name="connsiteX2" fmla="*/ 337185 w 674370"/>
              <a:gd name="connsiteY2" fmla="*/ 256223 h 674370"/>
              <a:gd name="connsiteX3" fmla="*/ 80963 w 674370"/>
              <a:gd name="connsiteY3" fmla="*/ 0 h 674370"/>
              <a:gd name="connsiteX4" fmla="*/ 0 w 674370"/>
              <a:gd name="connsiteY4" fmla="*/ 80963 h 674370"/>
              <a:gd name="connsiteX5" fmla="*/ 256223 w 674370"/>
              <a:gd name="connsiteY5" fmla="*/ 337185 h 674370"/>
              <a:gd name="connsiteX6" fmla="*/ 0 w 674370"/>
              <a:gd name="connsiteY6" fmla="*/ 593408 h 674370"/>
              <a:gd name="connsiteX7" fmla="*/ 80963 w 674370"/>
              <a:gd name="connsiteY7" fmla="*/ 674370 h 674370"/>
              <a:gd name="connsiteX8" fmla="*/ 337185 w 674370"/>
              <a:gd name="connsiteY8" fmla="*/ 418148 h 674370"/>
              <a:gd name="connsiteX9" fmla="*/ 593408 w 674370"/>
              <a:gd name="connsiteY9" fmla="*/ 674370 h 674370"/>
              <a:gd name="connsiteX10" fmla="*/ 674370 w 674370"/>
              <a:gd name="connsiteY10" fmla="*/ 593408 h 674370"/>
              <a:gd name="connsiteX11" fmla="*/ 418148 w 674370"/>
              <a:gd name="connsiteY11" fmla="*/ 337185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4370" h="674370">
                <a:moveTo>
                  <a:pt x="674370" y="80963"/>
                </a:moveTo>
                <a:lnTo>
                  <a:pt x="593408" y="0"/>
                </a:lnTo>
                <a:lnTo>
                  <a:pt x="337185" y="256223"/>
                </a:lnTo>
                <a:lnTo>
                  <a:pt x="80963" y="0"/>
                </a:lnTo>
                <a:lnTo>
                  <a:pt x="0" y="80963"/>
                </a:lnTo>
                <a:lnTo>
                  <a:pt x="256223" y="337185"/>
                </a:lnTo>
                <a:lnTo>
                  <a:pt x="0" y="593408"/>
                </a:lnTo>
                <a:lnTo>
                  <a:pt x="80963" y="674370"/>
                </a:lnTo>
                <a:lnTo>
                  <a:pt x="337185" y="418148"/>
                </a:lnTo>
                <a:lnTo>
                  <a:pt x="593408" y="674370"/>
                </a:lnTo>
                <a:lnTo>
                  <a:pt x="674370" y="593408"/>
                </a:lnTo>
                <a:lnTo>
                  <a:pt x="418148" y="33718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6" name="矩形 5">
            <a:hlinkClick r:id="" action="ppaction://hlinkshowjump?jump=nextslide"/>
          </p:cNvPr>
          <p:cNvSpPr/>
          <p:nvPr/>
        </p:nvSpPr>
        <p:spPr>
          <a:xfrm>
            <a:off x="0" y="1662548"/>
            <a:ext cx="2595418" cy="424872"/>
          </a:xfrm>
          <a:prstGeom prst="rect">
            <a:avLst/>
          </a:prstGeom>
          <a:solidFill>
            <a:srgbClr val="003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kumimoji="1"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WLAN</a:t>
            </a:r>
            <a:endParaRPr kumimoji="1" lang="en-GB" altLang="zh-CN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0000" y="540000"/>
            <a:ext cx="183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电脑设置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95417" y="926892"/>
            <a:ext cx="809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GB" altLang="zh-CN" sz="2800" dirty="0">
                <a:solidFill>
                  <a:schemeClr val="bg1"/>
                </a:solidFill>
              </a:rPr>
              <a:t>    </a:t>
            </a:r>
            <a:r>
              <a:rPr lang="en-GB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CMCC-1                                                   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" action="ppaction://hlinkshowjump?jump=nextslide"/>
              </a:rPr>
              <a:t>连接</a:t>
            </a:r>
            <a:endParaRPr lang="zh-CN" altLang="en-US" sz="2800" dirty="0">
              <a:solidFill>
                <a:schemeClr val="bg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0" name="文本框 9">
            <a:hlinkClick r:id="" action="ppaction://hlinkshowjump?jump=nextslide"/>
          </p:cNvPr>
          <p:cNvSpPr txBox="1"/>
          <p:nvPr/>
        </p:nvSpPr>
        <p:spPr>
          <a:xfrm>
            <a:off x="2595418" y="1564200"/>
            <a:ext cx="8093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  </a:t>
            </a:r>
            <a:r>
              <a:rPr lang="en-US" altLang="zh-CN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CMCC-2                                                    </a:t>
            </a:r>
            <a:r>
              <a:rPr lang="zh-CN" altLang="en-US" sz="2800" dirty="0">
                <a:solidFill>
                  <a:schemeClr val="bg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  <a:hlinkClick r:id="rId2" action="ppaction://hlinksldjump"/>
              </a:rPr>
              <a:t>连接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hlinkClick r:id="rId3" action="ppaction://hlinksldjump"/>
          </p:cNvPr>
          <p:cNvSpPr/>
          <p:nvPr/>
        </p:nvSpPr>
        <p:spPr>
          <a:xfrm>
            <a:off x="-186562" y="-53130"/>
            <a:ext cx="12565123" cy="7102547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97709" y="2814145"/>
            <a:ext cx="9596582" cy="1229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dirty="0">
                <a:solidFill>
                  <a:schemeClr val="tx1"/>
                </a:solidFill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无法连接网络</a:t>
            </a:r>
            <a:endParaRPr lang="zh-CN" altLang="en-US" sz="3600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8215" y="46941"/>
            <a:ext cx="230873" cy="222140"/>
            <a:chOff x="88215" y="46941"/>
            <a:chExt cx="230873" cy="222140"/>
          </a:xfrm>
        </p:grpSpPr>
        <p:sp>
          <p:nvSpPr>
            <p:cNvPr id="14" name="矩形 13"/>
            <p:cNvSpPr/>
            <p:nvPr/>
          </p:nvSpPr>
          <p:spPr>
            <a:xfrm>
              <a:off x="88215" y="46941"/>
              <a:ext cx="230873" cy="2221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129282" y="79939"/>
              <a:ext cx="151706" cy="153424"/>
              <a:chOff x="5332870" y="2638195"/>
              <a:chExt cx="1526260" cy="1545750"/>
            </a:xfrm>
          </p:grpSpPr>
          <p:sp>
            <p:nvSpPr>
              <p:cNvPr id="16" name="同心圆 1"/>
              <p:cNvSpPr/>
              <p:nvPr/>
            </p:nvSpPr>
            <p:spPr>
              <a:xfrm>
                <a:off x="5459507" y="2792507"/>
                <a:ext cx="1272987" cy="1272987"/>
              </a:xfrm>
              <a:prstGeom prst="donut">
                <a:avLst>
                  <a:gd name="adj" fmla="val 2454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 rot="1500000">
                <a:off x="6239435" y="2638196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 rot="3900000">
                <a:off x="6603636" y="3013589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-1500000">
                <a:off x="5710519" y="2638195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 rot="-3900000">
                <a:off x="5346318" y="3011219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 rot="6900000">
                <a:off x="6603623" y="3527583"/>
                <a:ext cx="242045" cy="2689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2" name="矩形 21"/>
              <p:cNvSpPr/>
              <p:nvPr/>
            </p:nvSpPr>
            <p:spPr>
              <a:xfrm rot="-6900000">
                <a:off x="5346317" y="3575472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3" name="矩形 22"/>
              <p:cNvSpPr/>
              <p:nvPr/>
            </p:nvSpPr>
            <p:spPr>
              <a:xfrm rot="-9300000">
                <a:off x="5710518" y="3915004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矩形 23"/>
              <p:cNvSpPr/>
              <p:nvPr/>
            </p:nvSpPr>
            <p:spPr>
              <a:xfrm rot="9300000">
                <a:off x="6239434" y="3915004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2610062" y="124306"/>
            <a:ext cx="959658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-1" y="-10589"/>
            <a:ext cx="12192000" cy="32327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电脑设置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图形 4" descr="关闭 纯色填充">
            <a:hlinkClick r:id="rId1" action="ppaction://hlinksldjump"/>
          </p:cNvPr>
          <p:cNvSpPr/>
          <p:nvPr/>
        </p:nvSpPr>
        <p:spPr>
          <a:xfrm>
            <a:off x="11937940" y="101601"/>
            <a:ext cx="124751" cy="120076"/>
          </a:xfrm>
          <a:custGeom>
            <a:avLst/>
            <a:gdLst>
              <a:gd name="connsiteX0" fmla="*/ 674370 w 674370"/>
              <a:gd name="connsiteY0" fmla="*/ 80963 h 674370"/>
              <a:gd name="connsiteX1" fmla="*/ 593408 w 674370"/>
              <a:gd name="connsiteY1" fmla="*/ 0 h 674370"/>
              <a:gd name="connsiteX2" fmla="*/ 337185 w 674370"/>
              <a:gd name="connsiteY2" fmla="*/ 256223 h 674370"/>
              <a:gd name="connsiteX3" fmla="*/ 80963 w 674370"/>
              <a:gd name="connsiteY3" fmla="*/ 0 h 674370"/>
              <a:gd name="connsiteX4" fmla="*/ 0 w 674370"/>
              <a:gd name="connsiteY4" fmla="*/ 80963 h 674370"/>
              <a:gd name="connsiteX5" fmla="*/ 256223 w 674370"/>
              <a:gd name="connsiteY5" fmla="*/ 337185 h 674370"/>
              <a:gd name="connsiteX6" fmla="*/ 0 w 674370"/>
              <a:gd name="connsiteY6" fmla="*/ 593408 h 674370"/>
              <a:gd name="connsiteX7" fmla="*/ 80963 w 674370"/>
              <a:gd name="connsiteY7" fmla="*/ 674370 h 674370"/>
              <a:gd name="connsiteX8" fmla="*/ 337185 w 674370"/>
              <a:gd name="connsiteY8" fmla="*/ 418148 h 674370"/>
              <a:gd name="connsiteX9" fmla="*/ 593408 w 674370"/>
              <a:gd name="connsiteY9" fmla="*/ 674370 h 674370"/>
              <a:gd name="connsiteX10" fmla="*/ 674370 w 674370"/>
              <a:gd name="connsiteY10" fmla="*/ 593408 h 674370"/>
              <a:gd name="connsiteX11" fmla="*/ 418148 w 674370"/>
              <a:gd name="connsiteY11" fmla="*/ 337185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4370" h="674370">
                <a:moveTo>
                  <a:pt x="674370" y="80963"/>
                </a:moveTo>
                <a:lnTo>
                  <a:pt x="593408" y="0"/>
                </a:lnTo>
                <a:lnTo>
                  <a:pt x="337185" y="256223"/>
                </a:lnTo>
                <a:lnTo>
                  <a:pt x="80963" y="0"/>
                </a:lnTo>
                <a:lnTo>
                  <a:pt x="0" y="80963"/>
                </a:lnTo>
                <a:lnTo>
                  <a:pt x="256223" y="337185"/>
                </a:lnTo>
                <a:lnTo>
                  <a:pt x="0" y="593408"/>
                </a:lnTo>
                <a:lnTo>
                  <a:pt x="80963" y="674370"/>
                </a:lnTo>
                <a:lnTo>
                  <a:pt x="337185" y="418148"/>
                </a:lnTo>
                <a:lnTo>
                  <a:pt x="593408" y="674370"/>
                </a:lnTo>
                <a:lnTo>
                  <a:pt x="674370" y="593408"/>
                </a:lnTo>
                <a:lnTo>
                  <a:pt x="418148" y="337185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360000" y="540000"/>
            <a:ext cx="183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电脑设置</a:t>
            </a:r>
            <a:endParaRPr kumimoji="1"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1237676"/>
            <a:ext cx="2595418" cy="424872"/>
          </a:xfrm>
          <a:prstGeom prst="rect">
            <a:avLst/>
          </a:prstGeom>
          <a:solidFill>
            <a:srgbClr val="003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zh-CN" altLang="en-US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关于 </a:t>
            </a:r>
            <a:r>
              <a:rPr kumimoji="1"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endParaRPr kumimoji="1"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6" name="矩形 35">
            <a:hlinkClick r:id="" action="ppaction://hlinkshowjump?jump=nextslide"/>
          </p:cNvPr>
          <p:cNvSpPr/>
          <p:nvPr/>
        </p:nvSpPr>
        <p:spPr>
          <a:xfrm>
            <a:off x="0" y="1662548"/>
            <a:ext cx="2595418" cy="42487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300000"/>
              </a:lnSpc>
            </a:pPr>
            <a:r>
              <a:rPr kumimoji="1" lang="en-US" altLang="zh-CN" sz="12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 WLAN</a:t>
            </a:r>
            <a:endParaRPr kumimoji="1" lang="en-GB" altLang="zh-CN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zh-CN" altLang="en-US" sz="12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23587" y="724666"/>
            <a:ext cx="6558587" cy="4030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关于 </a:t>
            </a:r>
            <a:r>
              <a:rPr kumimoji="1" lang="en-US" altLang="zh-CN" sz="24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 8</a:t>
            </a:r>
            <a:endParaRPr kumimoji="1"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sz="24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kumimoji="1" lang="zh-CN" altLang="en-US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规格</a:t>
            </a:r>
            <a:endParaRPr kumimoji="1" lang="en-US" altLang="zh-CN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版本：</a:t>
            </a:r>
            <a:r>
              <a:rPr kumimoji="1"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Windows</a:t>
            </a:r>
            <a:r>
              <a:rPr kumimoji="1"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8.1</a:t>
            </a:r>
            <a:r>
              <a:rPr kumimoji="1"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kumimoji="1"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PowerPoint</a:t>
            </a:r>
            <a:r>
              <a:rPr kumimoji="1" lang="zh-CN" altLang="en-US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版</a:t>
            </a:r>
            <a:endParaRPr kumimoji="1" lang="en-US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版本号：</a:t>
            </a:r>
            <a:r>
              <a:rPr kumimoji="1" lang="en-US" altLang="zh-CN" sz="1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build 9002</a:t>
            </a:r>
            <a:endParaRPr kumimoji="1" lang="en-US" altLang="zh-CN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endParaRPr kumimoji="1" lang="en-US" altLang="zh-CN" sz="24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r>
              <a:rPr kumimoji="1" lang="zh-CN" altLang="en-US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作者信息</a:t>
            </a:r>
            <a:endParaRPr kumimoji="1" lang="en-US" altLang="zh-CN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/>
            <a:endParaRPr kumimoji="1" lang="en-US" altLang="zh-CN" sz="1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作者名称：</a:t>
            </a:r>
            <a:r>
              <a:rPr kumimoji="1" lang="en-US" altLang="zh-CN" sz="1200" dirty="0" err="1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Bilibili</a:t>
            </a:r>
            <a:r>
              <a:rPr kumimoji="1" lang="en-US" altLang="zh-CN" sz="12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UP Microhard_1724</a:t>
            </a:r>
            <a:endParaRPr kumimoji="1" lang="en-US" altLang="zh-CN" sz="12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>
              <a:lnSpc>
                <a:spcPct val="150000"/>
              </a:lnSpc>
            </a:pPr>
            <a:r>
              <a:rPr kumimoji="1" lang="zh-CN" altLang="en-US" sz="1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网站链接：</a:t>
            </a:r>
            <a:r>
              <a:rPr kumimoji="1" lang="en-GB" altLang="zh-CN" sz="12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hlinkClick r:id="rId2"/>
              </a:rPr>
              <a:t>https://space.bilibili.com/1684665013</a:t>
            </a:r>
            <a:r>
              <a:rPr kumimoji="1" lang="en-GB" altLang="zh-CN" sz="12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for </a:t>
            </a:r>
            <a:r>
              <a:rPr kumimoji="1" lang="en-US" altLang="zh-CN" sz="1200" dirty="0">
                <a:solidFill>
                  <a:prstClr val="black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https://space.bilibili.com/524712891</a:t>
            </a:r>
            <a:endParaRPr kumimoji="1" lang="en-US" altLang="zh-CN" sz="1200" dirty="0">
              <a:solidFill>
                <a:prstClr val="black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lnSpc>
                <a:spcPct val="150000"/>
              </a:lnSpc>
            </a:pPr>
            <a:endParaRPr kumimoji="1"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Microsoft</a:t>
            </a:r>
            <a:r>
              <a:rPr kumimoji="1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 软件许可条款</a:t>
            </a:r>
            <a:endParaRPr kumimoji="1" lang="en-US" altLang="zh-CN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/>
              </a:rPr>
              <a:t>隐私声明</a:t>
            </a:r>
            <a:endParaRPr kumimoji="1" lang="zh-CN" altLang="en-US" sz="1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88215" y="46941"/>
            <a:ext cx="230873" cy="222140"/>
            <a:chOff x="88215" y="46941"/>
            <a:chExt cx="230873" cy="222140"/>
          </a:xfrm>
        </p:grpSpPr>
        <p:sp>
          <p:nvSpPr>
            <p:cNvPr id="4" name="矩形 3"/>
            <p:cNvSpPr/>
            <p:nvPr/>
          </p:nvSpPr>
          <p:spPr>
            <a:xfrm>
              <a:off x="88215" y="46941"/>
              <a:ext cx="230873" cy="22214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129282" y="79939"/>
              <a:ext cx="151706" cy="153424"/>
              <a:chOff x="5332870" y="2638195"/>
              <a:chExt cx="1526260" cy="1545750"/>
            </a:xfrm>
          </p:grpSpPr>
          <p:sp>
            <p:nvSpPr>
              <p:cNvPr id="6" name="同心圆 1"/>
              <p:cNvSpPr/>
              <p:nvPr/>
            </p:nvSpPr>
            <p:spPr>
              <a:xfrm>
                <a:off x="5459507" y="2792507"/>
                <a:ext cx="1272987" cy="1272987"/>
              </a:xfrm>
              <a:prstGeom prst="donut">
                <a:avLst>
                  <a:gd name="adj" fmla="val 24545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 rot="1500000">
                <a:off x="6239435" y="2638196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 rot="3900000">
                <a:off x="6603636" y="3013589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 rot="-1500000">
                <a:off x="5710519" y="2638195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 rot="-3900000">
                <a:off x="5346318" y="3011219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 rot="6900000">
                <a:off x="6603623" y="3527583"/>
                <a:ext cx="242045" cy="2689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 rot="-6900000">
                <a:off x="5346317" y="3575472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5" name="矩形 14"/>
              <p:cNvSpPr/>
              <p:nvPr/>
            </p:nvSpPr>
            <p:spPr>
              <a:xfrm rot="-9300000">
                <a:off x="5710518" y="3915004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6" name="矩形 15"/>
              <p:cNvSpPr/>
              <p:nvPr/>
            </p:nvSpPr>
            <p:spPr>
              <a:xfrm rot="9300000">
                <a:off x="6239434" y="3915004"/>
                <a:ext cx="242047" cy="26894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12" name="矩形 11">
            <a:hlinkClick r:id="rId4" action="ppaction://hlinksldjump"/>
          </p:cNvPr>
          <p:cNvSpPr/>
          <p:nvPr/>
        </p:nvSpPr>
        <p:spPr>
          <a:xfrm>
            <a:off x="-186563" y="-117399"/>
            <a:ext cx="12565123" cy="7102547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297709" y="2814143"/>
            <a:ext cx="9596582" cy="12297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 dirty="0">
              <a:solidFill>
                <a:schemeClr val="tx1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506587" y="3198166"/>
            <a:ext cx="3250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已被管理员禁止</a:t>
            </a:r>
            <a:endParaRPr lang="zh-CN" altLang="en-US" sz="2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 rot="15766919">
            <a:off x="1957402" y="3444794"/>
            <a:ext cx="335174" cy="45720"/>
            <a:chOff x="3657602" y="1291768"/>
            <a:chExt cx="4078513" cy="556325"/>
          </a:xfrm>
        </p:grpSpPr>
        <p:sp>
          <p:nvSpPr>
            <p:cNvPr id="38" name="椭圆 37"/>
            <p:cNvSpPr/>
            <p:nvPr/>
          </p:nvSpPr>
          <p:spPr>
            <a:xfrm>
              <a:off x="3657602" y="1291768"/>
              <a:ext cx="556322" cy="55632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rot="15268672">
            <a:off x="1957403" y="3444794"/>
            <a:ext cx="335172" cy="45720"/>
            <a:chOff x="3657602" y="1291768"/>
            <a:chExt cx="4078513" cy="556325"/>
          </a:xfrm>
        </p:grpSpPr>
        <p:sp>
          <p:nvSpPr>
            <p:cNvPr id="41" name="椭圆 40"/>
            <p:cNvSpPr/>
            <p:nvPr/>
          </p:nvSpPr>
          <p:spPr>
            <a:xfrm>
              <a:off x="3657602" y="1291768"/>
              <a:ext cx="556322" cy="55632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14779062">
            <a:off x="1957402" y="3444794"/>
            <a:ext cx="335174" cy="45720"/>
            <a:chOff x="3657603" y="1291771"/>
            <a:chExt cx="4078512" cy="556328"/>
          </a:xfrm>
        </p:grpSpPr>
        <p:sp>
          <p:nvSpPr>
            <p:cNvPr id="44" name="椭圆 43"/>
            <p:cNvSpPr/>
            <p:nvPr/>
          </p:nvSpPr>
          <p:spPr>
            <a:xfrm>
              <a:off x="3657603" y="1291772"/>
              <a:ext cx="556320" cy="55632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 rot="14200448">
            <a:off x="1957403" y="3444793"/>
            <a:ext cx="335172" cy="45720"/>
            <a:chOff x="3657601" y="1291769"/>
            <a:chExt cx="4078514" cy="556324"/>
          </a:xfrm>
        </p:grpSpPr>
        <p:sp>
          <p:nvSpPr>
            <p:cNvPr id="47" name="椭圆 46"/>
            <p:cNvSpPr/>
            <p:nvPr/>
          </p:nvSpPr>
          <p:spPr>
            <a:xfrm>
              <a:off x="3657601" y="1291769"/>
              <a:ext cx="556320" cy="55632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 rot="13602668">
            <a:off x="1952975" y="3440663"/>
            <a:ext cx="335176" cy="45720"/>
            <a:chOff x="3657601" y="1291769"/>
            <a:chExt cx="4078514" cy="556324"/>
          </a:xfrm>
        </p:grpSpPr>
        <p:sp>
          <p:nvSpPr>
            <p:cNvPr id="50" name="椭圆 49"/>
            <p:cNvSpPr/>
            <p:nvPr/>
          </p:nvSpPr>
          <p:spPr>
            <a:xfrm>
              <a:off x="3657601" y="1291769"/>
              <a:ext cx="556320" cy="55632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ac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5400000">
                                      <p:cBhvr>
                                        <p:cTn id="12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5400000">
                                      <p:cBhvr>
                                        <p:cTn id="1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0800000">
                                      <p:cBhvr>
                                        <p:cTn id="16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ac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5400000">
                                      <p:cBhvr>
                                        <p:cTn id="18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5400000">
                                      <p:cBhvr>
                                        <p:cTn id="2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10800000">
                                      <p:cBhvr>
                                        <p:cTn id="24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ac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5400000">
                                      <p:cBhvr>
                                        <p:cTn id="26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decel="10000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animRot by="5400000">
                                      <p:cBhvr>
                                        <p:cTn id="28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animRot by="10800000">
                                      <p:cBhvr>
                                        <p:cTn id="30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accel="10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Rot by="5400000">
                                      <p:cBhvr>
                                        <p:cTn id="32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3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38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accel="10000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Rot by="5400000">
                                      <p:cBhvr>
                                        <p:cTn id="40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5400000">
                                      <p:cBhvr>
                                        <p:cTn id="42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10800000">
                                      <p:cBhvr>
                                        <p:cTn id="44" dur="1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accel="100000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animRot by="5400000">
                                      <p:cBhvr>
                                        <p:cTn id="46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mph" presetSubtype="0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5400000">
                                      <p:cBhvr>
                                        <p:cTn id="50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10800000">
                                      <p:cBhvr>
                                        <p:cTn id="52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ac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5400000">
                                      <p:cBhvr>
                                        <p:cTn id="54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decel="10000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Rot by="5400000">
                                      <p:cBhvr>
                                        <p:cTn id="56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Rot by="10800000">
                                      <p:cBhvr>
                                        <p:cTn id="58" dur="1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accel="10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5400000">
                                      <p:cBhvr>
                                        <p:cTn id="60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5400000">
                                      <p:cBhvr>
                                        <p:cTn id="64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10800000">
                                      <p:cBhvr>
                                        <p:cTn id="66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accel="10000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animRot by="5400000">
                                      <p:cBhvr>
                                        <p:cTn id="68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5400000">
                                      <p:cBhvr>
                                        <p:cTn id="70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10800000">
                                      <p:cBhvr>
                                        <p:cTn id="72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ac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5400000">
                                      <p:cBhvr>
                                        <p:cTn id="74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10" presetClass="entr" presetSubtype="0" fill="hold" grpId="1" nodeType="withEffect">
                                  <p:stCondLst>
                                    <p:cond delay="33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7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5" presetClass="path" presetSubtype="0" decel="100000" fill="hold" grpId="0" nodeType="withEffect">
                                  <p:stCondLst>
                                    <p:cond delay="3350"/>
                                  </p:stCondLst>
                                  <p:childTnLst>
                                    <p:animMotion origin="layout" path="M -0.10599 -0.00139 L -0.17357 0.00139 " pathEditMode="relative" rAng="0" ptsTypes="AA">
                                      <p:cBhvr>
                                        <p:cTn id="79" dur="8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85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74066" y="3429000"/>
            <a:ext cx="384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正在关机</a:t>
            </a:r>
            <a:endParaRPr kumimoji="1"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 rot="15766919">
            <a:off x="5907075" y="3037877"/>
            <a:ext cx="335174" cy="45720"/>
            <a:chOff x="3657602" y="1291768"/>
            <a:chExt cx="4078513" cy="556325"/>
          </a:xfrm>
        </p:grpSpPr>
        <p:sp>
          <p:nvSpPr>
            <p:cNvPr id="4" name="椭圆 3"/>
            <p:cNvSpPr/>
            <p:nvPr/>
          </p:nvSpPr>
          <p:spPr>
            <a:xfrm>
              <a:off x="3657602" y="1291768"/>
              <a:ext cx="556322" cy="55632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 rot="15268672">
            <a:off x="5907076" y="3037877"/>
            <a:ext cx="335172" cy="45720"/>
            <a:chOff x="3657602" y="1291768"/>
            <a:chExt cx="4078513" cy="556325"/>
          </a:xfrm>
        </p:grpSpPr>
        <p:sp>
          <p:nvSpPr>
            <p:cNvPr id="7" name="椭圆 6"/>
            <p:cNvSpPr/>
            <p:nvPr/>
          </p:nvSpPr>
          <p:spPr>
            <a:xfrm>
              <a:off x="3657602" y="1291768"/>
              <a:ext cx="556322" cy="55632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14779062">
            <a:off x="5907075" y="3037877"/>
            <a:ext cx="335174" cy="45720"/>
            <a:chOff x="3657603" y="1291771"/>
            <a:chExt cx="4078512" cy="556328"/>
          </a:xfrm>
        </p:grpSpPr>
        <p:sp>
          <p:nvSpPr>
            <p:cNvPr id="10" name="椭圆 9"/>
            <p:cNvSpPr/>
            <p:nvPr/>
          </p:nvSpPr>
          <p:spPr>
            <a:xfrm>
              <a:off x="3657603" y="1291772"/>
              <a:ext cx="556320" cy="55632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4200448">
            <a:off x="5907076" y="3037876"/>
            <a:ext cx="335172" cy="45720"/>
            <a:chOff x="3657601" y="1291769"/>
            <a:chExt cx="4078514" cy="556324"/>
          </a:xfrm>
        </p:grpSpPr>
        <p:sp>
          <p:nvSpPr>
            <p:cNvPr id="13" name="椭圆 12"/>
            <p:cNvSpPr/>
            <p:nvPr/>
          </p:nvSpPr>
          <p:spPr>
            <a:xfrm>
              <a:off x="3657601" y="1291769"/>
              <a:ext cx="556320" cy="55632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 rot="13602668">
            <a:off x="5902648" y="3033746"/>
            <a:ext cx="335176" cy="45720"/>
            <a:chOff x="3657601" y="1291769"/>
            <a:chExt cx="4078514" cy="556324"/>
          </a:xfrm>
        </p:grpSpPr>
        <p:sp>
          <p:nvSpPr>
            <p:cNvPr id="16" name="椭圆 15"/>
            <p:cNvSpPr/>
            <p:nvPr/>
          </p:nvSpPr>
          <p:spPr>
            <a:xfrm>
              <a:off x="3657601" y="1291769"/>
              <a:ext cx="556320" cy="55632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2000"/>
    </mc:Choice>
    <mc:Fallback>
      <p:transition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ac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5400000">
                                      <p:cBhvr>
                                        <p:cTn id="12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5400000">
                                      <p:cBhvr>
                                        <p:cTn id="14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0800000">
                                      <p:cBhvr>
                                        <p:cTn id="16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ac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5400000">
                                      <p:cBhvr>
                                        <p:cTn id="1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5400000">
                                      <p:cBhvr>
                                        <p:cTn id="2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10800000">
                                      <p:cBhvr>
                                        <p:cTn id="24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ac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5400000">
                                      <p:cBhvr>
                                        <p:cTn id="26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decel="10000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animRot by="5400000">
                                      <p:cBhvr>
                                        <p:cTn id="2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animRot by="10800000">
                                      <p:cBhvr>
                                        <p:cTn id="30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accel="10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Rot by="5400000">
                                      <p:cBhvr>
                                        <p:cTn id="32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3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3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accel="10000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Rot by="5400000">
                                      <p:cBhvr>
                                        <p:cTn id="4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5400000">
                                      <p:cBhvr>
                                        <p:cTn id="42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10800000">
                                      <p:cBhvr>
                                        <p:cTn id="4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accel="100000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animRot by="5400000">
                                      <p:cBhvr>
                                        <p:cTn id="4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mph" presetSubtype="0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5400000">
                                      <p:cBhvr>
                                        <p:cTn id="5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10800000">
                                      <p:cBhvr>
                                        <p:cTn id="5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ac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5400000">
                                      <p:cBhvr>
                                        <p:cTn id="54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decel="10000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Rot by="5400000">
                                      <p:cBhvr>
                                        <p:cTn id="5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Rot by="10800000">
                                      <p:cBhvr>
                                        <p:cTn id="5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accel="10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5400000">
                                      <p:cBhvr>
                                        <p:cTn id="6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5400000">
                                      <p:cBhvr>
                                        <p:cTn id="6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10800000">
                                      <p:cBhvr>
                                        <p:cTn id="6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accel="10000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animRot by="5400000">
                                      <p:cBhvr>
                                        <p:cTn id="6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5400000">
                                      <p:cBhvr>
                                        <p:cTn id="70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10800000">
                                      <p:cBhvr>
                                        <p:cTn id="7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ac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5400000">
                                      <p:cBhvr>
                                        <p:cTn id="74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949575" y="2300982"/>
            <a:ext cx="6292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您可以安全的关闭计算机了</a:t>
            </a:r>
            <a:endParaRPr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43550" y="3244334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右键退出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226717" y="1562100"/>
            <a:ext cx="1952898" cy="1971675"/>
            <a:chOff x="3714749" y="1562100"/>
            <a:chExt cx="1952898" cy="1971675"/>
          </a:xfrm>
        </p:grpSpPr>
        <p:sp>
          <p:nvSpPr>
            <p:cNvPr id="4" name="矩形 3"/>
            <p:cNvSpPr/>
            <p:nvPr/>
          </p:nvSpPr>
          <p:spPr>
            <a:xfrm>
              <a:off x="3714749" y="1562100"/>
              <a:ext cx="1952898" cy="1971675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/>
            <p:cNvSpPr/>
            <p:nvPr/>
          </p:nvSpPr>
          <p:spPr>
            <a:xfrm>
              <a:off x="4310199" y="1790700"/>
              <a:ext cx="761999" cy="876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3929198" y="2667000"/>
              <a:ext cx="1524000" cy="828675"/>
            </a:xfrm>
            <a:custGeom>
              <a:avLst/>
              <a:gdLst>
                <a:gd name="connsiteX0" fmla="*/ 0 w 1524000"/>
                <a:gd name="connsiteY0" fmla="*/ 828675 h 828675"/>
                <a:gd name="connsiteX1" fmla="*/ 38100 w 1524000"/>
                <a:gd name="connsiteY1" fmla="*/ 438150 h 828675"/>
                <a:gd name="connsiteX2" fmla="*/ 66675 w 1524000"/>
                <a:gd name="connsiteY2" fmla="*/ 228600 h 828675"/>
                <a:gd name="connsiteX3" fmla="*/ 161925 w 1524000"/>
                <a:gd name="connsiteY3" fmla="*/ 66675 h 828675"/>
                <a:gd name="connsiteX4" fmla="*/ 390525 w 1524000"/>
                <a:gd name="connsiteY4" fmla="*/ 19050 h 828675"/>
                <a:gd name="connsiteX5" fmla="*/ 438150 w 1524000"/>
                <a:gd name="connsiteY5" fmla="*/ 0 h 828675"/>
                <a:gd name="connsiteX6" fmla="*/ 571500 w 1524000"/>
                <a:gd name="connsiteY6" fmla="*/ 114300 h 828675"/>
                <a:gd name="connsiteX7" fmla="*/ 714375 w 1524000"/>
                <a:gd name="connsiteY7" fmla="*/ 161925 h 828675"/>
                <a:gd name="connsiteX8" fmla="*/ 933450 w 1524000"/>
                <a:gd name="connsiteY8" fmla="*/ 123825 h 828675"/>
                <a:gd name="connsiteX9" fmla="*/ 1085850 w 1524000"/>
                <a:gd name="connsiteY9" fmla="*/ 9525 h 828675"/>
                <a:gd name="connsiteX10" fmla="*/ 1181100 w 1524000"/>
                <a:gd name="connsiteY10" fmla="*/ 19050 h 828675"/>
                <a:gd name="connsiteX11" fmla="*/ 1314450 w 1524000"/>
                <a:gd name="connsiteY11" fmla="*/ 76200 h 828675"/>
                <a:gd name="connsiteX12" fmla="*/ 1419225 w 1524000"/>
                <a:gd name="connsiteY12" fmla="*/ 161925 h 828675"/>
                <a:gd name="connsiteX13" fmla="*/ 1476375 w 1524000"/>
                <a:gd name="connsiteY13" fmla="*/ 371475 h 828675"/>
                <a:gd name="connsiteX14" fmla="*/ 1514475 w 1524000"/>
                <a:gd name="connsiteY14" fmla="*/ 695325 h 828675"/>
                <a:gd name="connsiteX15" fmla="*/ 1524000 w 1524000"/>
                <a:gd name="connsiteY15" fmla="*/ 828675 h 828675"/>
                <a:gd name="connsiteX16" fmla="*/ 0 w 1524000"/>
                <a:gd name="connsiteY16" fmla="*/ 828675 h 828675"/>
                <a:gd name="connsiteX0-1" fmla="*/ 0 w 1524000"/>
                <a:gd name="connsiteY0-2" fmla="*/ 828675 h 828675"/>
                <a:gd name="connsiteX1-3" fmla="*/ 28575 w 1524000"/>
                <a:gd name="connsiteY1-4" fmla="*/ 495300 h 828675"/>
                <a:gd name="connsiteX2-5" fmla="*/ 66675 w 1524000"/>
                <a:gd name="connsiteY2-6" fmla="*/ 228600 h 828675"/>
                <a:gd name="connsiteX3-7" fmla="*/ 161925 w 1524000"/>
                <a:gd name="connsiteY3-8" fmla="*/ 66675 h 828675"/>
                <a:gd name="connsiteX4-9" fmla="*/ 390525 w 1524000"/>
                <a:gd name="connsiteY4-10" fmla="*/ 19050 h 828675"/>
                <a:gd name="connsiteX5-11" fmla="*/ 438150 w 1524000"/>
                <a:gd name="connsiteY5-12" fmla="*/ 0 h 828675"/>
                <a:gd name="connsiteX6-13" fmla="*/ 571500 w 1524000"/>
                <a:gd name="connsiteY6-14" fmla="*/ 114300 h 828675"/>
                <a:gd name="connsiteX7-15" fmla="*/ 714375 w 1524000"/>
                <a:gd name="connsiteY7-16" fmla="*/ 161925 h 828675"/>
                <a:gd name="connsiteX8-17" fmla="*/ 933450 w 1524000"/>
                <a:gd name="connsiteY8-18" fmla="*/ 123825 h 828675"/>
                <a:gd name="connsiteX9-19" fmla="*/ 1085850 w 1524000"/>
                <a:gd name="connsiteY9-20" fmla="*/ 9525 h 828675"/>
                <a:gd name="connsiteX10-21" fmla="*/ 1181100 w 1524000"/>
                <a:gd name="connsiteY10-22" fmla="*/ 19050 h 828675"/>
                <a:gd name="connsiteX11-23" fmla="*/ 1314450 w 1524000"/>
                <a:gd name="connsiteY11-24" fmla="*/ 76200 h 828675"/>
                <a:gd name="connsiteX12-25" fmla="*/ 1419225 w 1524000"/>
                <a:gd name="connsiteY12-26" fmla="*/ 161925 h 828675"/>
                <a:gd name="connsiteX13-27" fmla="*/ 1476375 w 1524000"/>
                <a:gd name="connsiteY13-28" fmla="*/ 371475 h 828675"/>
                <a:gd name="connsiteX14-29" fmla="*/ 1514475 w 1524000"/>
                <a:gd name="connsiteY14-30" fmla="*/ 695325 h 828675"/>
                <a:gd name="connsiteX15-31" fmla="*/ 1524000 w 1524000"/>
                <a:gd name="connsiteY15-32" fmla="*/ 828675 h 828675"/>
                <a:gd name="connsiteX16-33" fmla="*/ 0 w 1524000"/>
                <a:gd name="connsiteY16-34" fmla="*/ 828675 h 828675"/>
                <a:gd name="connsiteX0-35" fmla="*/ 0 w 1524000"/>
                <a:gd name="connsiteY0-36" fmla="*/ 828675 h 828675"/>
                <a:gd name="connsiteX1-37" fmla="*/ 28575 w 1524000"/>
                <a:gd name="connsiteY1-38" fmla="*/ 495300 h 828675"/>
                <a:gd name="connsiteX2-39" fmla="*/ 66675 w 1524000"/>
                <a:gd name="connsiteY2-40" fmla="*/ 228600 h 828675"/>
                <a:gd name="connsiteX3-41" fmla="*/ 161925 w 1524000"/>
                <a:gd name="connsiteY3-42" fmla="*/ 66675 h 828675"/>
                <a:gd name="connsiteX4-43" fmla="*/ 390525 w 1524000"/>
                <a:gd name="connsiteY4-44" fmla="*/ 19050 h 828675"/>
                <a:gd name="connsiteX5-45" fmla="*/ 438150 w 1524000"/>
                <a:gd name="connsiteY5-46" fmla="*/ 0 h 828675"/>
                <a:gd name="connsiteX6-47" fmla="*/ 571500 w 1524000"/>
                <a:gd name="connsiteY6-48" fmla="*/ 114300 h 828675"/>
                <a:gd name="connsiteX7-49" fmla="*/ 714375 w 1524000"/>
                <a:gd name="connsiteY7-50" fmla="*/ 161925 h 828675"/>
                <a:gd name="connsiteX8-51" fmla="*/ 933450 w 1524000"/>
                <a:gd name="connsiteY8-52" fmla="*/ 123825 h 828675"/>
                <a:gd name="connsiteX9-53" fmla="*/ 1085850 w 1524000"/>
                <a:gd name="connsiteY9-54" fmla="*/ 9525 h 828675"/>
                <a:gd name="connsiteX10-55" fmla="*/ 1181100 w 1524000"/>
                <a:gd name="connsiteY10-56" fmla="*/ 19050 h 828675"/>
                <a:gd name="connsiteX11-57" fmla="*/ 1314450 w 1524000"/>
                <a:gd name="connsiteY11-58" fmla="*/ 76200 h 828675"/>
                <a:gd name="connsiteX12-59" fmla="*/ 1419225 w 1524000"/>
                <a:gd name="connsiteY12-60" fmla="*/ 161925 h 828675"/>
                <a:gd name="connsiteX13-61" fmla="*/ 1476375 w 1524000"/>
                <a:gd name="connsiteY13-62" fmla="*/ 371475 h 828675"/>
                <a:gd name="connsiteX14-63" fmla="*/ 1514475 w 1524000"/>
                <a:gd name="connsiteY14-64" fmla="*/ 695325 h 828675"/>
                <a:gd name="connsiteX15-65" fmla="*/ 1524000 w 1524000"/>
                <a:gd name="connsiteY15-66" fmla="*/ 828675 h 828675"/>
                <a:gd name="connsiteX16-67" fmla="*/ 0 w 1524000"/>
                <a:gd name="connsiteY16-68" fmla="*/ 828675 h 828675"/>
                <a:gd name="connsiteX0-69" fmla="*/ 0 w 1524000"/>
                <a:gd name="connsiteY0-70" fmla="*/ 828675 h 828675"/>
                <a:gd name="connsiteX1-71" fmla="*/ 28575 w 1524000"/>
                <a:gd name="connsiteY1-72" fmla="*/ 495300 h 828675"/>
                <a:gd name="connsiteX2-73" fmla="*/ 66675 w 1524000"/>
                <a:gd name="connsiteY2-74" fmla="*/ 228600 h 828675"/>
                <a:gd name="connsiteX3-75" fmla="*/ 161925 w 1524000"/>
                <a:gd name="connsiteY3-76" fmla="*/ 66675 h 828675"/>
                <a:gd name="connsiteX4-77" fmla="*/ 390525 w 1524000"/>
                <a:gd name="connsiteY4-78" fmla="*/ 19050 h 828675"/>
                <a:gd name="connsiteX5-79" fmla="*/ 438150 w 1524000"/>
                <a:gd name="connsiteY5-80" fmla="*/ 0 h 828675"/>
                <a:gd name="connsiteX6-81" fmla="*/ 571500 w 1524000"/>
                <a:gd name="connsiteY6-82" fmla="*/ 114300 h 828675"/>
                <a:gd name="connsiteX7-83" fmla="*/ 714375 w 1524000"/>
                <a:gd name="connsiteY7-84" fmla="*/ 161925 h 828675"/>
                <a:gd name="connsiteX8-85" fmla="*/ 933450 w 1524000"/>
                <a:gd name="connsiteY8-86" fmla="*/ 123825 h 828675"/>
                <a:gd name="connsiteX9-87" fmla="*/ 1085850 w 1524000"/>
                <a:gd name="connsiteY9-88" fmla="*/ 9525 h 828675"/>
                <a:gd name="connsiteX10-89" fmla="*/ 1181100 w 1524000"/>
                <a:gd name="connsiteY10-90" fmla="*/ 19050 h 828675"/>
                <a:gd name="connsiteX11-91" fmla="*/ 1314450 w 1524000"/>
                <a:gd name="connsiteY11-92" fmla="*/ 76200 h 828675"/>
                <a:gd name="connsiteX12-93" fmla="*/ 1419225 w 1524000"/>
                <a:gd name="connsiteY12-94" fmla="*/ 161925 h 828675"/>
                <a:gd name="connsiteX13-95" fmla="*/ 1476375 w 1524000"/>
                <a:gd name="connsiteY13-96" fmla="*/ 371475 h 828675"/>
                <a:gd name="connsiteX14-97" fmla="*/ 1514475 w 1524000"/>
                <a:gd name="connsiteY14-98" fmla="*/ 695325 h 828675"/>
                <a:gd name="connsiteX15-99" fmla="*/ 1524000 w 1524000"/>
                <a:gd name="connsiteY15-100" fmla="*/ 828675 h 828675"/>
                <a:gd name="connsiteX16-101" fmla="*/ 0 w 1524000"/>
                <a:gd name="connsiteY16-102" fmla="*/ 828675 h 828675"/>
                <a:gd name="connsiteX0-103" fmla="*/ 0 w 1524000"/>
                <a:gd name="connsiteY0-104" fmla="*/ 828675 h 828675"/>
                <a:gd name="connsiteX1-105" fmla="*/ 28575 w 1524000"/>
                <a:gd name="connsiteY1-106" fmla="*/ 495300 h 828675"/>
                <a:gd name="connsiteX2-107" fmla="*/ 66675 w 1524000"/>
                <a:gd name="connsiteY2-108" fmla="*/ 228600 h 828675"/>
                <a:gd name="connsiteX3-109" fmla="*/ 161925 w 1524000"/>
                <a:gd name="connsiteY3-110" fmla="*/ 66675 h 828675"/>
                <a:gd name="connsiteX4-111" fmla="*/ 390525 w 1524000"/>
                <a:gd name="connsiteY4-112" fmla="*/ 19050 h 828675"/>
                <a:gd name="connsiteX5-113" fmla="*/ 438150 w 1524000"/>
                <a:gd name="connsiteY5-114" fmla="*/ 0 h 828675"/>
                <a:gd name="connsiteX6-115" fmla="*/ 571500 w 1524000"/>
                <a:gd name="connsiteY6-116" fmla="*/ 114300 h 828675"/>
                <a:gd name="connsiteX7-117" fmla="*/ 714375 w 1524000"/>
                <a:gd name="connsiteY7-118" fmla="*/ 161925 h 828675"/>
                <a:gd name="connsiteX8-119" fmla="*/ 933450 w 1524000"/>
                <a:gd name="connsiteY8-120" fmla="*/ 123825 h 828675"/>
                <a:gd name="connsiteX9-121" fmla="*/ 1085850 w 1524000"/>
                <a:gd name="connsiteY9-122" fmla="*/ 9525 h 828675"/>
                <a:gd name="connsiteX10-123" fmla="*/ 1181100 w 1524000"/>
                <a:gd name="connsiteY10-124" fmla="*/ 19050 h 828675"/>
                <a:gd name="connsiteX11-125" fmla="*/ 1314450 w 1524000"/>
                <a:gd name="connsiteY11-126" fmla="*/ 76200 h 828675"/>
                <a:gd name="connsiteX12-127" fmla="*/ 1419225 w 1524000"/>
                <a:gd name="connsiteY12-128" fmla="*/ 161925 h 828675"/>
                <a:gd name="connsiteX13-129" fmla="*/ 1476375 w 1524000"/>
                <a:gd name="connsiteY13-130" fmla="*/ 371475 h 828675"/>
                <a:gd name="connsiteX14-131" fmla="*/ 1514475 w 1524000"/>
                <a:gd name="connsiteY14-132" fmla="*/ 695325 h 828675"/>
                <a:gd name="connsiteX15-133" fmla="*/ 1524000 w 1524000"/>
                <a:gd name="connsiteY15-134" fmla="*/ 828675 h 828675"/>
                <a:gd name="connsiteX16-135" fmla="*/ 0 w 1524000"/>
                <a:gd name="connsiteY16-136" fmla="*/ 828675 h 828675"/>
                <a:gd name="connsiteX0-137" fmla="*/ 0 w 1524000"/>
                <a:gd name="connsiteY0-138" fmla="*/ 828675 h 828675"/>
                <a:gd name="connsiteX1-139" fmla="*/ 28575 w 1524000"/>
                <a:gd name="connsiteY1-140" fmla="*/ 495300 h 828675"/>
                <a:gd name="connsiteX2-141" fmla="*/ 66675 w 1524000"/>
                <a:gd name="connsiteY2-142" fmla="*/ 228600 h 828675"/>
                <a:gd name="connsiteX3-143" fmla="*/ 161925 w 1524000"/>
                <a:gd name="connsiteY3-144" fmla="*/ 66675 h 828675"/>
                <a:gd name="connsiteX4-145" fmla="*/ 390525 w 1524000"/>
                <a:gd name="connsiteY4-146" fmla="*/ 19050 h 828675"/>
                <a:gd name="connsiteX5-147" fmla="*/ 438150 w 1524000"/>
                <a:gd name="connsiteY5-148" fmla="*/ 0 h 828675"/>
                <a:gd name="connsiteX6-149" fmla="*/ 571500 w 1524000"/>
                <a:gd name="connsiteY6-150" fmla="*/ 114300 h 828675"/>
                <a:gd name="connsiteX7-151" fmla="*/ 714375 w 1524000"/>
                <a:gd name="connsiteY7-152" fmla="*/ 161925 h 828675"/>
                <a:gd name="connsiteX8-153" fmla="*/ 933450 w 1524000"/>
                <a:gd name="connsiteY8-154" fmla="*/ 123825 h 828675"/>
                <a:gd name="connsiteX9-155" fmla="*/ 1085850 w 1524000"/>
                <a:gd name="connsiteY9-156" fmla="*/ 9525 h 828675"/>
                <a:gd name="connsiteX10-157" fmla="*/ 1181100 w 1524000"/>
                <a:gd name="connsiteY10-158" fmla="*/ 19050 h 828675"/>
                <a:gd name="connsiteX11-159" fmla="*/ 1314450 w 1524000"/>
                <a:gd name="connsiteY11-160" fmla="*/ 76200 h 828675"/>
                <a:gd name="connsiteX12-161" fmla="*/ 1419225 w 1524000"/>
                <a:gd name="connsiteY12-162" fmla="*/ 161925 h 828675"/>
                <a:gd name="connsiteX13-163" fmla="*/ 1476375 w 1524000"/>
                <a:gd name="connsiteY13-164" fmla="*/ 371475 h 828675"/>
                <a:gd name="connsiteX14-165" fmla="*/ 1514475 w 1524000"/>
                <a:gd name="connsiteY14-166" fmla="*/ 695325 h 828675"/>
                <a:gd name="connsiteX15-167" fmla="*/ 1524000 w 1524000"/>
                <a:gd name="connsiteY15-168" fmla="*/ 828675 h 828675"/>
                <a:gd name="connsiteX16-169" fmla="*/ 0 w 1524000"/>
                <a:gd name="connsiteY16-170" fmla="*/ 828675 h 828675"/>
                <a:gd name="connsiteX0-171" fmla="*/ 0 w 1524000"/>
                <a:gd name="connsiteY0-172" fmla="*/ 828675 h 828675"/>
                <a:gd name="connsiteX1-173" fmla="*/ 28575 w 1524000"/>
                <a:gd name="connsiteY1-174" fmla="*/ 495300 h 828675"/>
                <a:gd name="connsiteX2-175" fmla="*/ 66675 w 1524000"/>
                <a:gd name="connsiteY2-176" fmla="*/ 228600 h 828675"/>
                <a:gd name="connsiteX3-177" fmla="*/ 161925 w 1524000"/>
                <a:gd name="connsiteY3-178" fmla="*/ 66675 h 828675"/>
                <a:gd name="connsiteX4-179" fmla="*/ 390525 w 1524000"/>
                <a:gd name="connsiteY4-180" fmla="*/ 19050 h 828675"/>
                <a:gd name="connsiteX5-181" fmla="*/ 438150 w 1524000"/>
                <a:gd name="connsiteY5-182" fmla="*/ 0 h 828675"/>
                <a:gd name="connsiteX6-183" fmla="*/ 571500 w 1524000"/>
                <a:gd name="connsiteY6-184" fmla="*/ 114300 h 828675"/>
                <a:gd name="connsiteX7-185" fmla="*/ 714375 w 1524000"/>
                <a:gd name="connsiteY7-186" fmla="*/ 161925 h 828675"/>
                <a:gd name="connsiteX8-187" fmla="*/ 933450 w 1524000"/>
                <a:gd name="connsiteY8-188" fmla="*/ 123825 h 828675"/>
                <a:gd name="connsiteX9-189" fmla="*/ 1085850 w 1524000"/>
                <a:gd name="connsiteY9-190" fmla="*/ 9525 h 828675"/>
                <a:gd name="connsiteX10-191" fmla="*/ 1181100 w 1524000"/>
                <a:gd name="connsiteY10-192" fmla="*/ 19050 h 828675"/>
                <a:gd name="connsiteX11-193" fmla="*/ 1314450 w 1524000"/>
                <a:gd name="connsiteY11-194" fmla="*/ 76200 h 828675"/>
                <a:gd name="connsiteX12-195" fmla="*/ 1419225 w 1524000"/>
                <a:gd name="connsiteY12-196" fmla="*/ 161925 h 828675"/>
                <a:gd name="connsiteX13-197" fmla="*/ 1476375 w 1524000"/>
                <a:gd name="connsiteY13-198" fmla="*/ 371475 h 828675"/>
                <a:gd name="connsiteX14-199" fmla="*/ 1514475 w 1524000"/>
                <a:gd name="connsiteY14-200" fmla="*/ 695325 h 828675"/>
                <a:gd name="connsiteX15-201" fmla="*/ 1524000 w 1524000"/>
                <a:gd name="connsiteY15-202" fmla="*/ 828675 h 828675"/>
                <a:gd name="connsiteX16-203" fmla="*/ 0 w 1524000"/>
                <a:gd name="connsiteY16-204" fmla="*/ 828675 h 828675"/>
                <a:gd name="connsiteX0-205" fmla="*/ 0 w 1524000"/>
                <a:gd name="connsiteY0-206" fmla="*/ 828675 h 828675"/>
                <a:gd name="connsiteX1-207" fmla="*/ 28575 w 1524000"/>
                <a:gd name="connsiteY1-208" fmla="*/ 495300 h 828675"/>
                <a:gd name="connsiteX2-209" fmla="*/ 66675 w 1524000"/>
                <a:gd name="connsiteY2-210" fmla="*/ 228600 h 828675"/>
                <a:gd name="connsiteX3-211" fmla="*/ 161925 w 1524000"/>
                <a:gd name="connsiteY3-212" fmla="*/ 66675 h 828675"/>
                <a:gd name="connsiteX4-213" fmla="*/ 390525 w 1524000"/>
                <a:gd name="connsiteY4-214" fmla="*/ 19050 h 828675"/>
                <a:gd name="connsiteX5-215" fmla="*/ 438150 w 1524000"/>
                <a:gd name="connsiteY5-216" fmla="*/ 0 h 828675"/>
                <a:gd name="connsiteX6-217" fmla="*/ 571500 w 1524000"/>
                <a:gd name="connsiteY6-218" fmla="*/ 114300 h 828675"/>
                <a:gd name="connsiteX7-219" fmla="*/ 714375 w 1524000"/>
                <a:gd name="connsiteY7-220" fmla="*/ 161925 h 828675"/>
                <a:gd name="connsiteX8-221" fmla="*/ 933450 w 1524000"/>
                <a:gd name="connsiteY8-222" fmla="*/ 123825 h 828675"/>
                <a:gd name="connsiteX9-223" fmla="*/ 1085850 w 1524000"/>
                <a:gd name="connsiteY9-224" fmla="*/ 9525 h 828675"/>
                <a:gd name="connsiteX10-225" fmla="*/ 1181100 w 1524000"/>
                <a:gd name="connsiteY10-226" fmla="*/ 19050 h 828675"/>
                <a:gd name="connsiteX11-227" fmla="*/ 1314450 w 1524000"/>
                <a:gd name="connsiteY11-228" fmla="*/ 76200 h 828675"/>
                <a:gd name="connsiteX12-229" fmla="*/ 1419225 w 1524000"/>
                <a:gd name="connsiteY12-230" fmla="*/ 161925 h 828675"/>
                <a:gd name="connsiteX13-231" fmla="*/ 1476375 w 1524000"/>
                <a:gd name="connsiteY13-232" fmla="*/ 371475 h 828675"/>
                <a:gd name="connsiteX14-233" fmla="*/ 1514475 w 1524000"/>
                <a:gd name="connsiteY14-234" fmla="*/ 695325 h 828675"/>
                <a:gd name="connsiteX15-235" fmla="*/ 1524000 w 1524000"/>
                <a:gd name="connsiteY15-236" fmla="*/ 828675 h 828675"/>
                <a:gd name="connsiteX16-237" fmla="*/ 0 w 1524000"/>
                <a:gd name="connsiteY16-238" fmla="*/ 828675 h 828675"/>
                <a:gd name="connsiteX0-239" fmla="*/ 0 w 1524000"/>
                <a:gd name="connsiteY0-240" fmla="*/ 828675 h 828675"/>
                <a:gd name="connsiteX1-241" fmla="*/ 28575 w 1524000"/>
                <a:gd name="connsiteY1-242" fmla="*/ 495300 h 828675"/>
                <a:gd name="connsiteX2-243" fmla="*/ 66675 w 1524000"/>
                <a:gd name="connsiteY2-244" fmla="*/ 228600 h 828675"/>
                <a:gd name="connsiteX3-245" fmla="*/ 161925 w 1524000"/>
                <a:gd name="connsiteY3-246" fmla="*/ 66675 h 828675"/>
                <a:gd name="connsiteX4-247" fmla="*/ 390525 w 1524000"/>
                <a:gd name="connsiteY4-248" fmla="*/ 19050 h 828675"/>
                <a:gd name="connsiteX5-249" fmla="*/ 438150 w 1524000"/>
                <a:gd name="connsiteY5-250" fmla="*/ 0 h 828675"/>
                <a:gd name="connsiteX6-251" fmla="*/ 571500 w 1524000"/>
                <a:gd name="connsiteY6-252" fmla="*/ 114300 h 828675"/>
                <a:gd name="connsiteX7-253" fmla="*/ 714375 w 1524000"/>
                <a:gd name="connsiteY7-254" fmla="*/ 161925 h 828675"/>
                <a:gd name="connsiteX8-255" fmla="*/ 933450 w 1524000"/>
                <a:gd name="connsiteY8-256" fmla="*/ 123825 h 828675"/>
                <a:gd name="connsiteX9-257" fmla="*/ 1085850 w 1524000"/>
                <a:gd name="connsiteY9-258" fmla="*/ 9525 h 828675"/>
                <a:gd name="connsiteX10-259" fmla="*/ 1181100 w 1524000"/>
                <a:gd name="connsiteY10-260" fmla="*/ 19050 h 828675"/>
                <a:gd name="connsiteX11-261" fmla="*/ 1314450 w 1524000"/>
                <a:gd name="connsiteY11-262" fmla="*/ 76200 h 828675"/>
                <a:gd name="connsiteX12-263" fmla="*/ 1419225 w 1524000"/>
                <a:gd name="connsiteY12-264" fmla="*/ 161925 h 828675"/>
                <a:gd name="connsiteX13-265" fmla="*/ 1476375 w 1524000"/>
                <a:gd name="connsiteY13-266" fmla="*/ 371475 h 828675"/>
                <a:gd name="connsiteX14-267" fmla="*/ 1509174 w 1524000"/>
                <a:gd name="connsiteY14-268" fmla="*/ 697976 h 828675"/>
                <a:gd name="connsiteX15-269" fmla="*/ 1524000 w 1524000"/>
                <a:gd name="connsiteY15-270" fmla="*/ 828675 h 828675"/>
                <a:gd name="connsiteX16-271" fmla="*/ 0 w 1524000"/>
                <a:gd name="connsiteY16-272" fmla="*/ 828675 h 828675"/>
                <a:gd name="connsiteX0-273" fmla="*/ 0 w 1524000"/>
                <a:gd name="connsiteY0-274" fmla="*/ 828675 h 828675"/>
                <a:gd name="connsiteX1-275" fmla="*/ 28575 w 1524000"/>
                <a:gd name="connsiteY1-276" fmla="*/ 495300 h 828675"/>
                <a:gd name="connsiteX2-277" fmla="*/ 66675 w 1524000"/>
                <a:gd name="connsiteY2-278" fmla="*/ 228600 h 828675"/>
                <a:gd name="connsiteX3-279" fmla="*/ 161925 w 1524000"/>
                <a:gd name="connsiteY3-280" fmla="*/ 66675 h 828675"/>
                <a:gd name="connsiteX4-281" fmla="*/ 390525 w 1524000"/>
                <a:gd name="connsiteY4-282" fmla="*/ 19050 h 828675"/>
                <a:gd name="connsiteX5-283" fmla="*/ 438150 w 1524000"/>
                <a:gd name="connsiteY5-284" fmla="*/ 0 h 828675"/>
                <a:gd name="connsiteX6-285" fmla="*/ 571500 w 1524000"/>
                <a:gd name="connsiteY6-286" fmla="*/ 114300 h 828675"/>
                <a:gd name="connsiteX7-287" fmla="*/ 714375 w 1524000"/>
                <a:gd name="connsiteY7-288" fmla="*/ 161925 h 828675"/>
                <a:gd name="connsiteX8-289" fmla="*/ 933450 w 1524000"/>
                <a:gd name="connsiteY8-290" fmla="*/ 123825 h 828675"/>
                <a:gd name="connsiteX9-291" fmla="*/ 1085850 w 1524000"/>
                <a:gd name="connsiteY9-292" fmla="*/ 9525 h 828675"/>
                <a:gd name="connsiteX10-293" fmla="*/ 1181100 w 1524000"/>
                <a:gd name="connsiteY10-294" fmla="*/ 19050 h 828675"/>
                <a:gd name="connsiteX11-295" fmla="*/ 1314450 w 1524000"/>
                <a:gd name="connsiteY11-296" fmla="*/ 76200 h 828675"/>
                <a:gd name="connsiteX12-297" fmla="*/ 1419225 w 1524000"/>
                <a:gd name="connsiteY12-298" fmla="*/ 161925 h 828675"/>
                <a:gd name="connsiteX13-299" fmla="*/ 1476375 w 1524000"/>
                <a:gd name="connsiteY13-300" fmla="*/ 371475 h 828675"/>
                <a:gd name="connsiteX14-301" fmla="*/ 1509174 w 1524000"/>
                <a:gd name="connsiteY14-302" fmla="*/ 697976 h 828675"/>
                <a:gd name="connsiteX15-303" fmla="*/ 1524000 w 1524000"/>
                <a:gd name="connsiteY15-304" fmla="*/ 828675 h 828675"/>
                <a:gd name="connsiteX16-305" fmla="*/ 0 w 1524000"/>
                <a:gd name="connsiteY16-306" fmla="*/ 828675 h 828675"/>
                <a:gd name="connsiteX0-307" fmla="*/ 0 w 1524000"/>
                <a:gd name="connsiteY0-308" fmla="*/ 828675 h 828675"/>
                <a:gd name="connsiteX1-309" fmla="*/ 28575 w 1524000"/>
                <a:gd name="connsiteY1-310" fmla="*/ 495300 h 828675"/>
                <a:gd name="connsiteX2-311" fmla="*/ 66675 w 1524000"/>
                <a:gd name="connsiteY2-312" fmla="*/ 228600 h 828675"/>
                <a:gd name="connsiteX3-313" fmla="*/ 161925 w 1524000"/>
                <a:gd name="connsiteY3-314" fmla="*/ 66675 h 828675"/>
                <a:gd name="connsiteX4-315" fmla="*/ 390525 w 1524000"/>
                <a:gd name="connsiteY4-316" fmla="*/ 19050 h 828675"/>
                <a:gd name="connsiteX5-317" fmla="*/ 438150 w 1524000"/>
                <a:gd name="connsiteY5-318" fmla="*/ 0 h 828675"/>
                <a:gd name="connsiteX6-319" fmla="*/ 571500 w 1524000"/>
                <a:gd name="connsiteY6-320" fmla="*/ 114300 h 828675"/>
                <a:gd name="connsiteX7-321" fmla="*/ 714375 w 1524000"/>
                <a:gd name="connsiteY7-322" fmla="*/ 161925 h 828675"/>
                <a:gd name="connsiteX8-323" fmla="*/ 933450 w 1524000"/>
                <a:gd name="connsiteY8-324" fmla="*/ 123825 h 828675"/>
                <a:gd name="connsiteX9-325" fmla="*/ 1085850 w 1524000"/>
                <a:gd name="connsiteY9-326" fmla="*/ 9525 h 828675"/>
                <a:gd name="connsiteX10-327" fmla="*/ 1181100 w 1524000"/>
                <a:gd name="connsiteY10-328" fmla="*/ 19050 h 828675"/>
                <a:gd name="connsiteX11-329" fmla="*/ 1314450 w 1524000"/>
                <a:gd name="connsiteY11-330" fmla="*/ 76200 h 828675"/>
                <a:gd name="connsiteX12-331" fmla="*/ 1419225 w 1524000"/>
                <a:gd name="connsiteY12-332" fmla="*/ 161925 h 828675"/>
                <a:gd name="connsiteX13-333" fmla="*/ 1476375 w 1524000"/>
                <a:gd name="connsiteY13-334" fmla="*/ 371475 h 828675"/>
                <a:gd name="connsiteX14-335" fmla="*/ 1509174 w 1524000"/>
                <a:gd name="connsiteY14-336" fmla="*/ 697976 h 828675"/>
                <a:gd name="connsiteX15-337" fmla="*/ 1524000 w 1524000"/>
                <a:gd name="connsiteY15-338" fmla="*/ 828675 h 828675"/>
                <a:gd name="connsiteX16-339" fmla="*/ 0 w 1524000"/>
                <a:gd name="connsiteY16-340" fmla="*/ 828675 h 828675"/>
                <a:gd name="connsiteX0-341" fmla="*/ 0 w 1524000"/>
                <a:gd name="connsiteY0-342" fmla="*/ 828675 h 828675"/>
                <a:gd name="connsiteX1-343" fmla="*/ 28575 w 1524000"/>
                <a:gd name="connsiteY1-344" fmla="*/ 495300 h 828675"/>
                <a:gd name="connsiteX2-345" fmla="*/ 66675 w 1524000"/>
                <a:gd name="connsiteY2-346" fmla="*/ 228600 h 828675"/>
                <a:gd name="connsiteX3-347" fmla="*/ 161925 w 1524000"/>
                <a:gd name="connsiteY3-348" fmla="*/ 66675 h 828675"/>
                <a:gd name="connsiteX4-349" fmla="*/ 390525 w 1524000"/>
                <a:gd name="connsiteY4-350" fmla="*/ 19050 h 828675"/>
                <a:gd name="connsiteX5-351" fmla="*/ 438150 w 1524000"/>
                <a:gd name="connsiteY5-352" fmla="*/ 0 h 828675"/>
                <a:gd name="connsiteX6-353" fmla="*/ 571500 w 1524000"/>
                <a:gd name="connsiteY6-354" fmla="*/ 114300 h 828675"/>
                <a:gd name="connsiteX7-355" fmla="*/ 714375 w 1524000"/>
                <a:gd name="connsiteY7-356" fmla="*/ 161925 h 828675"/>
                <a:gd name="connsiteX8-357" fmla="*/ 933450 w 1524000"/>
                <a:gd name="connsiteY8-358" fmla="*/ 123825 h 828675"/>
                <a:gd name="connsiteX9-359" fmla="*/ 1085850 w 1524000"/>
                <a:gd name="connsiteY9-360" fmla="*/ 9525 h 828675"/>
                <a:gd name="connsiteX10-361" fmla="*/ 1181100 w 1524000"/>
                <a:gd name="connsiteY10-362" fmla="*/ 19050 h 828675"/>
                <a:gd name="connsiteX11-363" fmla="*/ 1314450 w 1524000"/>
                <a:gd name="connsiteY11-364" fmla="*/ 76200 h 828675"/>
                <a:gd name="connsiteX12-365" fmla="*/ 1419225 w 1524000"/>
                <a:gd name="connsiteY12-366" fmla="*/ 161925 h 828675"/>
                <a:gd name="connsiteX13-367" fmla="*/ 1476375 w 1524000"/>
                <a:gd name="connsiteY13-368" fmla="*/ 371475 h 828675"/>
                <a:gd name="connsiteX14-369" fmla="*/ 1509174 w 1524000"/>
                <a:gd name="connsiteY14-370" fmla="*/ 697976 h 828675"/>
                <a:gd name="connsiteX15-371" fmla="*/ 1524000 w 1524000"/>
                <a:gd name="connsiteY15-372" fmla="*/ 828675 h 828675"/>
                <a:gd name="connsiteX16-373" fmla="*/ 0 w 1524000"/>
                <a:gd name="connsiteY16-374" fmla="*/ 828675 h 828675"/>
                <a:gd name="connsiteX0-375" fmla="*/ 0 w 1524000"/>
                <a:gd name="connsiteY0-376" fmla="*/ 828675 h 828675"/>
                <a:gd name="connsiteX1-377" fmla="*/ 28575 w 1524000"/>
                <a:gd name="connsiteY1-378" fmla="*/ 495300 h 828675"/>
                <a:gd name="connsiteX2-379" fmla="*/ 66675 w 1524000"/>
                <a:gd name="connsiteY2-380" fmla="*/ 228600 h 828675"/>
                <a:gd name="connsiteX3-381" fmla="*/ 161925 w 1524000"/>
                <a:gd name="connsiteY3-382" fmla="*/ 66675 h 828675"/>
                <a:gd name="connsiteX4-383" fmla="*/ 390525 w 1524000"/>
                <a:gd name="connsiteY4-384" fmla="*/ 19050 h 828675"/>
                <a:gd name="connsiteX5-385" fmla="*/ 438150 w 1524000"/>
                <a:gd name="connsiteY5-386" fmla="*/ 0 h 828675"/>
                <a:gd name="connsiteX6-387" fmla="*/ 571500 w 1524000"/>
                <a:gd name="connsiteY6-388" fmla="*/ 114300 h 828675"/>
                <a:gd name="connsiteX7-389" fmla="*/ 714375 w 1524000"/>
                <a:gd name="connsiteY7-390" fmla="*/ 161925 h 828675"/>
                <a:gd name="connsiteX8-391" fmla="*/ 933450 w 1524000"/>
                <a:gd name="connsiteY8-392" fmla="*/ 123825 h 828675"/>
                <a:gd name="connsiteX9-393" fmla="*/ 1085850 w 1524000"/>
                <a:gd name="connsiteY9-394" fmla="*/ 9525 h 828675"/>
                <a:gd name="connsiteX10-395" fmla="*/ 1181100 w 1524000"/>
                <a:gd name="connsiteY10-396" fmla="*/ 19050 h 828675"/>
                <a:gd name="connsiteX11-397" fmla="*/ 1314450 w 1524000"/>
                <a:gd name="connsiteY11-398" fmla="*/ 76200 h 828675"/>
                <a:gd name="connsiteX12-399" fmla="*/ 1419225 w 1524000"/>
                <a:gd name="connsiteY12-400" fmla="*/ 161925 h 828675"/>
                <a:gd name="connsiteX13-401" fmla="*/ 1476375 w 1524000"/>
                <a:gd name="connsiteY13-402" fmla="*/ 371475 h 828675"/>
                <a:gd name="connsiteX14-403" fmla="*/ 1514475 w 1524000"/>
                <a:gd name="connsiteY14-404" fmla="*/ 695326 h 828675"/>
                <a:gd name="connsiteX15-405" fmla="*/ 1524000 w 1524000"/>
                <a:gd name="connsiteY15-406" fmla="*/ 828675 h 828675"/>
                <a:gd name="connsiteX16-407" fmla="*/ 0 w 1524000"/>
                <a:gd name="connsiteY16-408" fmla="*/ 828675 h 828675"/>
                <a:gd name="connsiteX0-409" fmla="*/ 0 w 1524000"/>
                <a:gd name="connsiteY0-410" fmla="*/ 828675 h 828675"/>
                <a:gd name="connsiteX1-411" fmla="*/ 28575 w 1524000"/>
                <a:gd name="connsiteY1-412" fmla="*/ 495300 h 828675"/>
                <a:gd name="connsiteX2-413" fmla="*/ 66675 w 1524000"/>
                <a:gd name="connsiteY2-414" fmla="*/ 228600 h 828675"/>
                <a:gd name="connsiteX3-415" fmla="*/ 161925 w 1524000"/>
                <a:gd name="connsiteY3-416" fmla="*/ 66675 h 828675"/>
                <a:gd name="connsiteX4-417" fmla="*/ 390525 w 1524000"/>
                <a:gd name="connsiteY4-418" fmla="*/ 19050 h 828675"/>
                <a:gd name="connsiteX5-419" fmla="*/ 438150 w 1524000"/>
                <a:gd name="connsiteY5-420" fmla="*/ 0 h 828675"/>
                <a:gd name="connsiteX6-421" fmla="*/ 571500 w 1524000"/>
                <a:gd name="connsiteY6-422" fmla="*/ 114300 h 828675"/>
                <a:gd name="connsiteX7-423" fmla="*/ 714375 w 1524000"/>
                <a:gd name="connsiteY7-424" fmla="*/ 161925 h 828675"/>
                <a:gd name="connsiteX8-425" fmla="*/ 933450 w 1524000"/>
                <a:gd name="connsiteY8-426" fmla="*/ 123825 h 828675"/>
                <a:gd name="connsiteX9-427" fmla="*/ 1085850 w 1524000"/>
                <a:gd name="connsiteY9-428" fmla="*/ 9525 h 828675"/>
                <a:gd name="connsiteX10-429" fmla="*/ 1181100 w 1524000"/>
                <a:gd name="connsiteY10-430" fmla="*/ 19050 h 828675"/>
                <a:gd name="connsiteX11-431" fmla="*/ 1314450 w 1524000"/>
                <a:gd name="connsiteY11-432" fmla="*/ 76200 h 828675"/>
                <a:gd name="connsiteX12-433" fmla="*/ 1419225 w 1524000"/>
                <a:gd name="connsiteY12-434" fmla="*/ 161925 h 828675"/>
                <a:gd name="connsiteX13-435" fmla="*/ 1476375 w 1524000"/>
                <a:gd name="connsiteY13-436" fmla="*/ 371475 h 828675"/>
                <a:gd name="connsiteX14-437" fmla="*/ 1514475 w 1524000"/>
                <a:gd name="connsiteY14-438" fmla="*/ 695326 h 828675"/>
                <a:gd name="connsiteX15-439" fmla="*/ 1524000 w 1524000"/>
                <a:gd name="connsiteY15-440" fmla="*/ 828675 h 828675"/>
                <a:gd name="connsiteX16-441" fmla="*/ 0 w 1524000"/>
                <a:gd name="connsiteY16-442" fmla="*/ 828675 h 828675"/>
                <a:gd name="connsiteX0-443" fmla="*/ 0 w 1524000"/>
                <a:gd name="connsiteY0-444" fmla="*/ 828675 h 828675"/>
                <a:gd name="connsiteX1-445" fmla="*/ 28575 w 1524000"/>
                <a:gd name="connsiteY1-446" fmla="*/ 495300 h 828675"/>
                <a:gd name="connsiteX2-447" fmla="*/ 66675 w 1524000"/>
                <a:gd name="connsiteY2-448" fmla="*/ 228600 h 828675"/>
                <a:gd name="connsiteX3-449" fmla="*/ 161925 w 1524000"/>
                <a:gd name="connsiteY3-450" fmla="*/ 66675 h 828675"/>
                <a:gd name="connsiteX4-451" fmla="*/ 390525 w 1524000"/>
                <a:gd name="connsiteY4-452" fmla="*/ 19050 h 828675"/>
                <a:gd name="connsiteX5-453" fmla="*/ 438150 w 1524000"/>
                <a:gd name="connsiteY5-454" fmla="*/ 0 h 828675"/>
                <a:gd name="connsiteX6-455" fmla="*/ 571500 w 1524000"/>
                <a:gd name="connsiteY6-456" fmla="*/ 114300 h 828675"/>
                <a:gd name="connsiteX7-457" fmla="*/ 714375 w 1524000"/>
                <a:gd name="connsiteY7-458" fmla="*/ 161925 h 828675"/>
                <a:gd name="connsiteX8-459" fmla="*/ 933450 w 1524000"/>
                <a:gd name="connsiteY8-460" fmla="*/ 123825 h 828675"/>
                <a:gd name="connsiteX9-461" fmla="*/ 1085850 w 1524000"/>
                <a:gd name="connsiteY9-462" fmla="*/ 9525 h 828675"/>
                <a:gd name="connsiteX10-463" fmla="*/ 1181100 w 1524000"/>
                <a:gd name="connsiteY10-464" fmla="*/ 19050 h 828675"/>
                <a:gd name="connsiteX11-465" fmla="*/ 1314450 w 1524000"/>
                <a:gd name="connsiteY11-466" fmla="*/ 76200 h 828675"/>
                <a:gd name="connsiteX12-467" fmla="*/ 1419225 w 1524000"/>
                <a:gd name="connsiteY12-468" fmla="*/ 161925 h 828675"/>
                <a:gd name="connsiteX13-469" fmla="*/ 1476375 w 1524000"/>
                <a:gd name="connsiteY13-470" fmla="*/ 371475 h 828675"/>
                <a:gd name="connsiteX14-471" fmla="*/ 1514475 w 1524000"/>
                <a:gd name="connsiteY14-472" fmla="*/ 695326 h 828675"/>
                <a:gd name="connsiteX15-473" fmla="*/ 1524000 w 1524000"/>
                <a:gd name="connsiteY15-474" fmla="*/ 828675 h 828675"/>
                <a:gd name="connsiteX16-475" fmla="*/ 0 w 1524000"/>
                <a:gd name="connsiteY16-476" fmla="*/ 828675 h 828675"/>
                <a:gd name="connsiteX0-477" fmla="*/ 0 w 1524000"/>
                <a:gd name="connsiteY0-478" fmla="*/ 828675 h 828675"/>
                <a:gd name="connsiteX1-479" fmla="*/ 28575 w 1524000"/>
                <a:gd name="connsiteY1-480" fmla="*/ 495300 h 828675"/>
                <a:gd name="connsiteX2-481" fmla="*/ 66675 w 1524000"/>
                <a:gd name="connsiteY2-482" fmla="*/ 228600 h 828675"/>
                <a:gd name="connsiteX3-483" fmla="*/ 161925 w 1524000"/>
                <a:gd name="connsiteY3-484" fmla="*/ 66675 h 828675"/>
                <a:gd name="connsiteX4-485" fmla="*/ 390525 w 1524000"/>
                <a:gd name="connsiteY4-486" fmla="*/ 19050 h 828675"/>
                <a:gd name="connsiteX5-487" fmla="*/ 438150 w 1524000"/>
                <a:gd name="connsiteY5-488" fmla="*/ 0 h 828675"/>
                <a:gd name="connsiteX6-489" fmla="*/ 571500 w 1524000"/>
                <a:gd name="connsiteY6-490" fmla="*/ 114300 h 828675"/>
                <a:gd name="connsiteX7-491" fmla="*/ 714375 w 1524000"/>
                <a:gd name="connsiteY7-492" fmla="*/ 161925 h 828675"/>
                <a:gd name="connsiteX8-493" fmla="*/ 933450 w 1524000"/>
                <a:gd name="connsiteY8-494" fmla="*/ 123825 h 828675"/>
                <a:gd name="connsiteX9-495" fmla="*/ 1085850 w 1524000"/>
                <a:gd name="connsiteY9-496" fmla="*/ 9525 h 828675"/>
                <a:gd name="connsiteX10-497" fmla="*/ 1181100 w 1524000"/>
                <a:gd name="connsiteY10-498" fmla="*/ 19050 h 828675"/>
                <a:gd name="connsiteX11-499" fmla="*/ 1314450 w 1524000"/>
                <a:gd name="connsiteY11-500" fmla="*/ 76200 h 828675"/>
                <a:gd name="connsiteX12-501" fmla="*/ 1419225 w 1524000"/>
                <a:gd name="connsiteY12-502" fmla="*/ 161925 h 828675"/>
                <a:gd name="connsiteX13-503" fmla="*/ 1476375 w 1524000"/>
                <a:gd name="connsiteY13-504" fmla="*/ 371475 h 828675"/>
                <a:gd name="connsiteX14-505" fmla="*/ 1514475 w 1524000"/>
                <a:gd name="connsiteY14-506" fmla="*/ 695326 h 828675"/>
                <a:gd name="connsiteX15-507" fmla="*/ 1524000 w 1524000"/>
                <a:gd name="connsiteY15-508" fmla="*/ 828675 h 828675"/>
                <a:gd name="connsiteX16-509" fmla="*/ 0 w 1524000"/>
                <a:gd name="connsiteY16-510" fmla="*/ 828675 h 828675"/>
                <a:gd name="connsiteX0-511" fmla="*/ 0 w 1524000"/>
                <a:gd name="connsiteY0-512" fmla="*/ 828675 h 828675"/>
                <a:gd name="connsiteX1-513" fmla="*/ 28575 w 1524000"/>
                <a:gd name="connsiteY1-514" fmla="*/ 495300 h 828675"/>
                <a:gd name="connsiteX2-515" fmla="*/ 66675 w 1524000"/>
                <a:gd name="connsiteY2-516" fmla="*/ 228600 h 828675"/>
                <a:gd name="connsiteX3-517" fmla="*/ 161925 w 1524000"/>
                <a:gd name="connsiteY3-518" fmla="*/ 66675 h 828675"/>
                <a:gd name="connsiteX4-519" fmla="*/ 390525 w 1524000"/>
                <a:gd name="connsiteY4-520" fmla="*/ 19050 h 828675"/>
                <a:gd name="connsiteX5-521" fmla="*/ 438150 w 1524000"/>
                <a:gd name="connsiteY5-522" fmla="*/ 0 h 828675"/>
                <a:gd name="connsiteX6-523" fmla="*/ 571500 w 1524000"/>
                <a:gd name="connsiteY6-524" fmla="*/ 114300 h 828675"/>
                <a:gd name="connsiteX7-525" fmla="*/ 714375 w 1524000"/>
                <a:gd name="connsiteY7-526" fmla="*/ 161925 h 828675"/>
                <a:gd name="connsiteX8-527" fmla="*/ 933450 w 1524000"/>
                <a:gd name="connsiteY8-528" fmla="*/ 123825 h 828675"/>
                <a:gd name="connsiteX9-529" fmla="*/ 1085850 w 1524000"/>
                <a:gd name="connsiteY9-530" fmla="*/ 9525 h 828675"/>
                <a:gd name="connsiteX10-531" fmla="*/ 1181100 w 1524000"/>
                <a:gd name="connsiteY10-532" fmla="*/ 19050 h 828675"/>
                <a:gd name="connsiteX11-533" fmla="*/ 1314450 w 1524000"/>
                <a:gd name="connsiteY11-534" fmla="*/ 76200 h 828675"/>
                <a:gd name="connsiteX12-535" fmla="*/ 1419225 w 1524000"/>
                <a:gd name="connsiteY12-536" fmla="*/ 161925 h 828675"/>
                <a:gd name="connsiteX13-537" fmla="*/ 1476375 w 1524000"/>
                <a:gd name="connsiteY13-538" fmla="*/ 371475 h 828675"/>
                <a:gd name="connsiteX14-539" fmla="*/ 1514475 w 1524000"/>
                <a:gd name="connsiteY14-540" fmla="*/ 695326 h 828675"/>
                <a:gd name="connsiteX15-541" fmla="*/ 1524000 w 1524000"/>
                <a:gd name="connsiteY15-542" fmla="*/ 828675 h 828675"/>
                <a:gd name="connsiteX16-543" fmla="*/ 0 w 1524000"/>
                <a:gd name="connsiteY16-544" fmla="*/ 828675 h 828675"/>
                <a:gd name="connsiteX0-545" fmla="*/ 0 w 1524000"/>
                <a:gd name="connsiteY0-546" fmla="*/ 828675 h 828675"/>
                <a:gd name="connsiteX1-547" fmla="*/ 28575 w 1524000"/>
                <a:gd name="connsiteY1-548" fmla="*/ 495300 h 828675"/>
                <a:gd name="connsiteX2-549" fmla="*/ 66675 w 1524000"/>
                <a:gd name="connsiteY2-550" fmla="*/ 228600 h 828675"/>
                <a:gd name="connsiteX3-551" fmla="*/ 161925 w 1524000"/>
                <a:gd name="connsiteY3-552" fmla="*/ 66675 h 828675"/>
                <a:gd name="connsiteX4-553" fmla="*/ 374622 w 1524000"/>
                <a:gd name="connsiteY4-554" fmla="*/ 19050 h 828675"/>
                <a:gd name="connsiteX5-555" fmla="*/ 438150 w 1524000"/>
                <a:gd name="connsiteY5-556" fmla="*/ 0 h 828675"/>
                <a:gd name="connsiteX6-557" fmla="*/ 571500 w 1524000"/>
                <a:gd name="connsiteY6-558" fmla="*/ 114300 h 828675"/>
                <a:gd name="connsiteX7-559" fmla="*/ 714375 w 1524000"/>
                <a:gd name="connsiteY7-560" fmla="*/ 161925 h 828675"/>
                <a:gd name="connsiteX8-561" fmla="*/ 933450 w 1524000"/>
                <a:gd name="connsiteY8-562" fmla="*/ 123825 h 828675"/>
                <a:gd name="connsiteX9-563" fmla="*/ 1085850 w 1524000"/>
                <a:gd name="connsiteY9-564" fmla="*/ 9525 h 828675"/>
                <a:gd name="connsiteX10-565" fmla="*/ 1181100 w 1524000"/>
                <a:gd name="connsiteY10-566" fmla="*/ 19050 h 828675"/>
                <a:gd name="connsiteX11-567" fmla="*/ 1314450 w 1524000"/>
                <a:gd name="connsiteY11-568" fmla="*/ 76200 h 828675"/>
                <a:gd name="connsiteX12-569" fmla="*/ 1419225 w 1524000"/>
                <a:gd name="connsiteY12-570" fmla="*/ 161925 h 828675"/>
                <a:gd name="connsiteX13-571" fmla="*/ 1476375 w 1524000"/>
                <a:gd name="connsiteY13-572" fmla="*/ 371475 h 828675"/>
                <a:gd name="connsiteX14-573" fmla="*/ 1514475 w 1524000"/>
                <a:gd name="connsiteY14-574" fmla="*/ 695326 h 828675"/>
                <a:gd name="connsiteX15-575" fmla="*/ 1524000 w 1524000"/>
                <a:gd name="connsiteY15-576" fmla="*/ 828675 h 828675"/>
                <a:gd name="connsiteX16-577" fmla="*/ 0 w 1524000"/>
                <a:gd name="connsiteY16-578" fmla="*/ 828675 h 828675"/>
                <a:gd name="connsiteX0-579" fmla="*/ 0 w 1524000"/>
                <a:gd name="connsiteY0-580" fmla="*/ 828675 h 828675"/>
                <a:gd name="connsiteX1-581" fmla="*/ 28575 w 1524000"/>
                <a:gd name="connsiteY1-582" fmla="*/ 495300 h 828675"/>
                <a:gd name="connsiteX2-583" fmla="*/ 66675 w 1524000"/>
                <a:gd name="connsiteY2-584" fmla="*/ 228600 h 828675"/>
                <a:gd name="connsiteX3-585" fmla="*/ 161925 w 1524000"/>
                <a:gd name="connsiteY3-586" fmla="*/ 66675 h 828675"/>
                <a:gd name="connsiteX4-587" fmla="*/ 374622 w 1524000"/>
                <a:gd name="connsiteY4-588" fmla="*/ 19050 h 828675"/>
                <a:gd name="connsiteX5-589" fmla="*/ 438150 w 1524000"/>
                <a:gd name="connsiteY5-590" fmla="*/ 0 h 828675"/>
                <a:gd name="connsiteX6-591" fmla="*/ 571500 w 1524000"/>
                <a:gd name="connsiteY6-592" fmla="*/ 114300 h 828675"/>
                <a:gd name="connsiteX7-593" fmla="*/ 714375 w 1524000"/>
                <a:gd name="connsiteY7-594" fmla="*/ 161925 h 828675"/>
                <a:gd name="connsiteX8-595" fmla="*/ 933450 w 1524000"/>
                <a:gd name="connsiteY8-596" fmla="*/ 123825 h 828675"/>
                <a:gd name="connsiteX9-597" fmla="*/ 1085850 w 1524000"/>
                <a:gd name="connsiteY9-598" fmla="*/ 9525 h 828675"/>
                <a:gd name="connsiteX10-599" fmla="*/ 1181100 w 1524000"/>
                <a:gd name="connsiteY10-600" fmla="*/ 19050 h 828675"/>
                <a:gd name="connsiteX11-601" fmla="*/ 1314450 w 1524000"/>
                <a:gd name="connsiteY11-602" fmla="*/ 76200 h 828675"/>
                <a:gd name="connsiteX12-603" fmla="*/ 1419225 w 1524000"/>
                <a:gd name="connsiteY12-604" fmla="*/ 161925 h 828675"/>
                <a:gd name="connsiteX13-605" fmla="*/ 1476375 w 1524000"/>
                <a:gd name="connsiteY13-606" fmla="*/ 371475 h 828675"/>
                <a:gd name="connsiteX14-607" fmla="*/ 1514475 w 1524000"/>
                <a:gd name="connsiteY14-608" fmla="*/ 695326 h 828675"/>
                <a:gd name="connsiteX15-609" fmla="*/ 1524000 w 1524000"/>
                <a:gd name="connsiteY15-610" fmla="*/ 828675 h 828675"/>
                <a:gd name="connsiteX16-611" fmla="*/ 0 w 1524000"/>
                <a:gd name="connsiteY16-612" fmla="*/ 828675 h 828675"/>
                <a:gd name="connsiteX0-613" fmla="*/ 0 w 1524000"/>
                <a:gd name="connsiteY0-614" fmla="*/ 828675 h 828675"/>
                <a:gd name="connsiteX1-615" fmla="*/ 28575 w 1524000"/>
                <a:gd name="connsiteY1-616" fmla="*/ 495300 h 828675"/>
                <a:gd name="connsiteX2-617" fmla="*/ 66675 w 1524000"/>
                <a:gd name="connsiteY2-618" fmla="*/ 228600 h 828675"/>
                <a:gd name="connsiteX3-619" fmla="*/ 161925 w 1524000"/>
                <a:gd name="connsiteY3-620" fmla="*/ 66675 h 828675"/>
                <a:gd name="connsiteX4-621" fmla="*/ 393176 w 1524000"/>
                <a:gd name="connsiteY4-622" fmla="*/ 21700 h 828675"/>
                <a:gd name="connsiteX5-623" fmla="*/ 438150 w 1524000"/>
                <a:gd name="connsiteY5-624" fmla="*/ 0 h 828675"/>
                <a:gd name="connsiteX6-625" fmla="*/ 571500 w 1524000"/>
                <a:gd name="connsiteY6-626" fmla="*/ 114300 h 828675"/>
                <a:gd name="connsiteX7-627" fmla="*/ 714375 w 1524000"/>
                <a:gd name="connsiteY7-628" fmla="*/ 161925 h 828675"/>
                <a:gd name="connsiteX8-629" fmla="*/ 933450 w 1524000"/>
                <a:gd name="connsiteY8-630" fmla="*/ 123825 h 828675"/>
                <a:gd name="connsiteX9-631" fmla="*/ 1085850 w 1524000"/>
                <a:gd name="connsiteY9-632" fmla="*/ 9525 h 828675"/>
                <a:gd name="connsiteX10-633" fmla="*/ 1181100 w 1524000"/>
                <a:gd name="connsiteY10-634" fmla="*/ 19050 h 828675"/>
                <a:gd name="connsiteX11-635" fmla="*/ 1314450 w 1524000"/>
                <a:gd name="connsiteY11-636" fmla="*/ 76200 h 828675"/>
                <a:gd name="connsiteX12-637" fmla="*/ 1419225 w 1524000"/>
                <a:gd name="connsiteY12-638" fmla="*/ 161925 h 828675"/>
                <a:gd name="connsiteX13-639" fmla="*/ 1476375 w 1524000"/>
                <a:gd name="connsiteY13-640" fmla="*/ 371475 h 828675"/>
                <a:gd name="connsiteX14-641" fmla="*/ 1514475 w 1524000"/>
                <a:gd name="connsiteY14-642" fmla="*/ 695326 h 828675"/>
                <a:gd name="connsiteX15-643" fmla="*/ 1524000 w 1524000"/>
                <a:gd name="connsiteY15-644" fmla="*/ 828675 h 828675"/>
                <a:gd name="connsiteX16-645" fmla="*/ 0 w 1524000"/>
                <a:gd name="connsiteY16-646" fmla="*/ 828675 h 828675"/>
                <a:gd name="connsiteX0-647" fmla="*/ 0 w 1524000"/>
                <a:gd name="connsiteY0-648" fmla="*/ 828675 h 828675"/>
                <a:gd name="connsiteX1-649" fmla="*/ 28575 w 1524000"/>
                <a:gd name="connsiteY1-650" fmla="*/ 495300 h 828675"/>
                <a:gd name="connsiteX2-651" fmla="*/ 66675 w 1524000"/>
                <a:gd name="connsiteY2-652" fmla="*/ 228600 h 828675"/>
                <a:gd name="connsiteX3-653" fmla="*/ 161925 w 1524000"/>
                <a:gd name="connsiteY3-654" fmla="*/ 66675 h 828675"/>
                <a:gd name="connsiteX4-655" fmla="*/ 390526 w 1524000"/>
                <a:gd name="connsiteY4-656" fmla="*/ 13749 h 828675"/>
                <a:gd name="connsiteX5-657" fmla="*/ 438150 w 1524000"/>
                <a:gd name="connsiteY5-658" fmla="*/ 0 h 828675"/>
                <a:gd name="connsiteX6-659" fmla="*/ 571500 w 1524000"/>
                <a:gd name="connsiteY6-660" fmla="*/ 114300 h 828675"/>
                <a:gd name="connsiteX7-661" fmla="*/ 714375 w 1524000"/>
                <a:gd name="connsiteY7-662" fmla="*/ 161925 h 828675"/>
                <a:gd name="connsiteX8-663" fmla="*/ 933450 w 1524000"/>
                <a:gd name="connsiteY8-664" fmla="*/ 123825 h 828675"/>
                <a:gd name="connsiteX9-665" fmla="*/ 1085850 w 1524000"/>
                <a:gd name="connsiteY9-666" fmla="*/ 9525 h 828675"/>
                <a:gd name="connsiteX10-667" fmla="*/ 1181100 w 1524000"/>
                <a:gd name="connsiteY10-668" fmla="*/ 19050 h 828675"/>
                <a:gd name="connsiteX11-669" fmla="*/ 1314450 w 1524000"/>
                <a:gd name="connsiteY11-670" fmla="*/ 76200 h 828675"/>
                <a:gd name="connsiteX12-671" fmla="*/ 1419225 w 1524000"/>
                <a:gd name="connsiteY12-672" fmla="*/ 161925 h 828675"/>
                <a:gd name="connsiteX13-673" fmla="*/ 1476375 w 1524000"/>
                <a:gd name="connsiteY13-674" fmla="*/ 371475 h 828675"/>
                <a:gd name="connsiteX14-675" fmla="*/ 1514475 w 1524000"/>
                <a:gd name="connsiteY14-676" fmla="*/ 695326 h 828675"/>
                <a:gd name="connsiteX15-677" fmla="*/ 1524000 w 1524000"/>
                <a:gd name="connsiteY15-678" fmla="*/ 828675 h 828675"/>
                <a:gd name="connsiteX16-679" fmla="*/ 0 w 1524000"/>
                <a:gd name="connsiteY16-680" fmla="*/ 828675 h 828675"/>
                <a:gd name="connsiteX0-681" fmla="*/ 0 w 1524000"/>
                <a:gd name="connsiteY0-682" fmla="*/ 828675 h 828675"/>
                <a:gd name="connsiteX1-683" fmla="*/ 28575 w 1524000"/>
                <a:gd name="connsiteY1-684" fmla="*/ 495300 h 828675"/>
                <a:gd name="connsiteX2-685" fmla="*/ 66675 w 1524000"/>
                <a:gd name="connsiteY2-686" fmla="*/ 228600 h 828675"/>
                <a:gd name="connsiteX3-687" fmla="*/ 161925 w 1524000"/>
                <a:gd name="connsiteY3-688" fmla="*/ 66675 h 828675"/>
                <a:gd name="connsiteX4-689" fmla="*/ 390526 w 1524000"/>
                <a:gd name="connsiteY4-690" fmla="*/ 13749 h 828675"/>
                <a:gd name="connsiteX5-691" fmla="*/ 438150 w 1524000"/>
                <a:gd name="connsiteY5-692" fmla="*/ 0 h 828675"/>
                <a:gd name="connsiteX6-693" fmla="*/ 571500 w 1524000"/>
                <a:gd name="connsiteY6-694" fmla="*/ 114300 h 828675"/>
                <a:gd name="connsiteX7-695" fmla="*/ 714375 w 1524000"/>
                <a:gd name="connsiteY7-696" fmla="*/ 161925 h 828675"/>
                <a:gd name="connsiteX8-697" fmla="*/ 933450 w 1524000"/>
                <a:gd name="connsiteY8-698" fmla="*/ 123825 h 828675"/>
                <a:gd name="connsiteX9-699" fmla="*/ 1085850 w 1524000"/>
                <a:gd name="connsiteY9-700" fmla="*/ 9525 h 828675"/>
                <a:gd name="connsiteX10-701" fmla="*/ 1181100 w 1524000"/>
                <a:gd name="connsiteY10-702" fmla="*/ 19050 h 828675"/>
                <a:gd name="connsiteX11-703" fmla="*/ 1314450 w 1524000"/>
                <a:gd name="connsiteY11-704" fmla="*/ 76200 h 828675"/>
                <a:gd name="connsiteX12-705" fmla="*/ 1419225 w 1524000"/>
                <a:gd name="connsiteY12-706" fmla="*/ 161925 h 828675"/>
                <a:gd name="connsiteX13-707" fmla="*/ 1476375 w 1524000"/>
                <a:gd name="connsiteY13-708" fmla="*/ 371475 h 828675"/>
                <a:gd name="connsiteX14-709" fmla="*/ 1514475 w 1524000"/>
                <a:gd name="connsiteY14-710" fmla="*/ 695326 h 828675"/>
                <a:gd name="connsiteX15-711" fmla="*/ 1524000 w 1524000"/>
                <a:gd name="connsiteY15-712" fmla="*/ 828675 h 828675"/>
                <a:gd name="connsiteX16-713" fmla="*/ 0 w 1524000"/>
                <a:gd name="connsiteY16-714" fmla="*/ 828675 h 828675"/>
                <a:gd name="connsiteX0-715" fmla="*/ 0 w 1524000"/>
                <a:gd name="connsiteY0-716" fmla="*/ 828675 h 828675"/>
                <a:gd name="connsiteX1-717" fmla="*/ 28575 w 1524000"/>
                <a:gd name="connsiteY1-718" fmla="*/ 495300 h 828675"/>
                <a:gd name="connsiteX2-719" fmla="*/ 66675 w 1524000"/>
                <a:gd name="connsiteY2-720" fmla="*/ 228600 h 828675"/>
                <a:gd name="connsiteX3-721" fmla="*/ 161925 w 1524000"/>
                <a:gd name="connsiteY3-722" fmla="*/ 66675 h 828675"/>
                <a:gd name="connsiteX4-723" fmla="*/ 390526 w 1524000"/>
                <a:gd name="connsiteY4-724" fmla="*/ 13749 h 828675"/>
                <a:gd name="connsiteX5-725" fmla="*/ 438150 w 1524000"/>
                <a:gd name="connsiteY5-726" fmla="*/ 0 h 828675"/>
                <a:gd name="connsiteX6-727" fmla="*/ 571500 w 1524000"/>
                <a:gd name="connsiteY6-728" fmla="*/ 114300 h 828675"/>
                <a:gd name="connsiteX7-729" fmla="*/ 714375 w 1524000"/>
                <a:gd name="connsiteY7-730" fmla="*/ 161925 h 828675"/>
                <a:gd name="connsiteX8-731" fmla="*/ 933450 w 1524000"/>
                <a:gd name="connsiteY8-732" fmla="*/ 123825 h 828675"/>
                <a:gd name="connsiteX9-733" fmla="*/ 1085850 w 1524000"/>
                <a:gd name="connsiteY9-734" fmla="*/ 9525 h 828675"/>
                <a:gd name="connsiteX10-735" fmla="*/ 1181100 w 1524000"/>
                <a:gd name="connsiteY10-736" fmla="*/ 19050 h 828675"/>
                <a:gd name="connsiteX11-737" fmla="*/ 1314450 w 1524000"/>
                <a:gd name="connsiteY11-738" fmla="*/ 76200 h 828675"/>
                <a:gd name="connsiteX12-739" fmla="*/ 1419225 w 1524000"/>
                <a:gd name="connsiteY12-740" fmla="*/ 161925 h 828675"/>
                <a:gd name="connsiteX13-741" fmla="*/ 1476375 w 1524000"/>
                <a:gd name="connsiteY13-742" fmla="*/ 371475 h 828675"/>
                <a:gd name="connsiteX14-743" fmla="*/ 1514475 w 1524000"/>
                <a:gd name="connsiteY14-744" fmla="*/ 695326 h 828675"/>
                <a:gd name="connsiteX15-745" fmla="*/ 1524000 w 1524000"/>
                <a:gd name="connsiteY15-746" fmla="*/ 828675 h 828675"/>
                <a:gd name="connsiteX16-747" fmla="*/ 0 w 1524000"/>
                <a:gd name="connsiteY16-748" fmla="*/ 828675 h 828675"/>
                <a:gd name="connsiteX0-749" fmla="*/ 0 w 1524000"/>
                <a:gd name="connsiteY0-750" fmla="*/ 828675 h 828675"/>
                <a:gd name="connsiteX1-751" fmla="*/ 28575 w 1524000"/>
                <a:gd name="connsiteY1-752" fmla="*/ 495300 h 828675"/>
                <a:gd name="connsiteX2-753" fmla="*/ 66675 w 1524000"/>
                <a:gd name="connsiteY2-754" fmla="*/ 228600 h 828675"/>
                <a:gd name="connsiteX3-755" fmla="*/ 167226 w 1524000"/>
                <a:gd name="connsiteY3-756" fmla="*/ 71976 h 828675"/>
                <a:gd name="connsiteX4-757" fmla="*/ 390526 w 1524000"/>
                <a:gd name="connsiteY4-758" fmla="*/ 13749 h 828675"/>
                <a:gd name="connsiteX5-759" fmla="*/ 438150 w 1524000"/>
                <a:gd name="connsiteY5-760" fmla="*/ 0 h 828675"/>
                <a:gd name="connsiteX6-761" fmla="*/ 571500 w 1524000"/>
                <a:gd name="connsiteY6-762" fmla="*/ 114300 h 828675"/>
                <a:gd name="connsiteX7-763" fmla="*/ 714375 w 1524000"/>
                <a:gd name="connsiteY7-764" fmla="*/ 161925 h 828675"/>
                <a:gd name="connsiteX8-765" fmla="*/ 933450 w 1524000"/>
                <a:gd name="connsiteY8-766" fmla="*/ 123825 h 828675"/>
                <a:gd name="connsiteX9-767" fmla="*/ 1085850 w 1524000"/>
                <a:gd name="connsiteY9-768" fmla="*/ 9525 h 828675"/>
                <a:gd name="connsiteX10-769" fmla="*/ 1181100 w 1524000"/>
                <a:gd name="connsiteY10-770" fmla="*/ 19050 h 828675"/>
                <a:gd name="connsiteX11-771" fmla="*/ 1314450 w 1524000"/>
                <a:gd name="connsiteY11-772" fmla="*/ 76200 h 828675"/>
                <a:gd name="connsiteX12-773" fmla="*/ 1419225 w 1524000"/>
                <a:gd name="connsiteY12-774" fmla="*/ 161925 h 828675"/>
                <a:gd name="connsiteX13-775" fmla="*/ 1476375 w 1524000"/>
                <a:gd name="connsiteY13-776" fmla="*/ 371475 h 828675"/>
                <a:gd name="connsiteX14-777" fmla="*/ 1514475 w 1524000"/>
                <a:gd name="connsiteY14-778" fmla="*/ 695326 h 828675"/>
                <a:gd name="connsiteX15-779" fmla="*/ 1524000 w 1524000"/>
                <a:gd name="connsiteY15-780" fmla="*/ 828675 h 828675"/>
                <a:gd name="connsiteX16-781" fmla="*/ 0 w 1524000"/>
                <a:gd name="connsiteY16-782" fmla="*/ 828675 h 828675"/>
                <a:gd name="connsiteX0-783" fmla="*/ 0 w 1524000"/>
                <a:gd name="connsiteY0-784" fmla="*/ 828675 h 828675"/>
                <a:gd name="connsiteX1-785" fmla="*/ 28575 w 1524000"/>
                <a:gd name="connsiteY1-786" fmla="*/ 495300 h 828675"/>
                <a:gd name="connsiteX2-787" fmla="*/ 66675 w 1524000"/>
                <a:gd name="connsiteY2-788" fmla="*/ 228600 h 828675"/>
                <a:gd name="connsiteX3-789" fmla="*/ 167226 w 1524000"/>
                <a:gd name="connsiteY3-790" fmla="*/ 71976 h 828675"/>
                <a:gd name="connsiteX4-791" fmla="*/ 390526 w 1524000"/>
                <a:gd name="connsiteY4-792" fmla="*/ 13749 h 828675"/>
                <a:gd name="connsiteX5-793" fmla="*/ 438150 w 1524000"/>
                <a:gd name="connsiteY5-794" fmla="*/ 0 h 828675"/>
                <a:gd name="connsiteX6-795" fmla="*/ 571500 w 1524000"/>
                <a:gd name="connsiteY6-796" fmla="*/ 114300 h 828675"/>
                <a:gd name="connsiteX7-797" fmla="*/ 714375 w 1524000"/>
                <a:gd name="connsiteY7-798" fmla="*/ 161925 h 828675"/>
                <a:gd name="connsiteX8-799" fmla="*/ 933450 w 1524000"/>
                <a:gd name="connsiteY8-800" fmla="*/ 123825 h 828675"/>
                <a:gd name="connsiteX9-801" fmla="*/ 1085850 w 1524000"/>
                <a:gd name="connsiteY9-802" fmla="*/ 9525 h 828675"/>
                <a:gd name="connsiteX10-803" fmla="*/ 1181100 w 1524000"/>
                <a:gd name="connsiteY10-804" fmla="*/ 19050 h 828675"/>
                <a:gd name="connsiteX11-805" fmla="*/ 1314450 w 1524000"/>
                <a:gd name="connsiteY11-806" fmla="*/ 76200 h 828675"/>
                <a:gd name="connsiteX12-807" fmla="*/ 1419225 w 1524000"/>
                <a:gd name="connsiteY12-808" fmla="*/ 161925 h 828675"/>
                <a:gd name="connsiteX13-809" fmla="*/ 1476375 w 1524000"/>
                <a:gd name="connsiteY13-810" fmla="*/ 371475 h 828675"/>
                <a:gd name="connsiteX14-811" fmla="*/ 1514475 w 1524000"/>
                <a:gd name="connsiteY14-812" fmla="*/ 695326 h 828675"/>
                <a:gd name="connsiteX15-813" fmla="*/ 1524000 w 1524000"/>
                <a:gd name="connsiteY15-814" fmla="*/ 828675 h 828675"/>
                <a:gd name="connsiteX16-815" fmla="*/ 0 w 1524000"/>
                <a:gd name="connsiteY16-816" fmla="*/ 828675 h 828675"/>
                <a:gd name="connsiteX0-817" fmla="*/ 0 w 1524000"/>
                <a:gd name="connsiteY0-818" fmla="*/ 828675 h 828675"/>
                <a:gd name="connsiteX1-819" fmla="*/ 28575 w 1524000"/>
                <a:gd name="connsiteY1-820" fmla="*/ 495300 h 828675"/>
                <a:gd name="connsiteX2-821" fmla="*/ 66675 w 1524000"/>
                <a:gd name="connsiteY2-822" fmla="*/ 228600 h 828675"/>
                <a:gd name="connsiteX3-823" fmla="*/ 167226 w 1524000"/>
                <a:gd name="connsiteY3-824" fmla="*/ 71976 h 828675"/>
                <a:gd name="connsiteX4-825" fmla="*/ 390526 w 1524000"/>
                <a:gd name="connsiteY4-826" fmla="*/ 13749 h 828675"/>
                <a:gd name="connsiteX5-827" fmla="*/ 438150 w 1524000"/>
                <a:gd name="connsiteY5-828" fmla="*/ 0 h 828675"/>
                <a:gd name="connsiteX6-829" fmla="*/ 571500 w 1524000"/>
                <a:gd name="connsiteY6-830" fmla="*/ 114300 h 828675"/>
                <a:gd name="connsiteX7-831" fmla="*/ 714375 w 1524000"/>
                <a:gd name="connsiteY7-832" fmla="*/ 161925 h 828675"/>
                <a:gd name="connsiteX8-833" fmla="*/ 933450 w 1524000"/>
                <a:gd name="connsiteY8-834" fmla="*/ 123825 h 828675"/>
                <a:gd name="connsiteX9-835" fmla="*/ 1085850 w 1524000"/>
                <a:gd name="connsiteY9-836" fmla="*/ 9525 h 828675"/>
                <a:gd name="connsiteX10-837" fmla="*/ 1181100 w 1524000"/>
                <a:gd name="connsiteY10-838" fmla="*/ 19050 h 828675"/>
                <a:gd name="connsiteX11-839" fmla="*/ 1314450 w 1524000"/>
                <a:gd name="connsiteY11-840" fmla="*/ 76200 h 828675"/>
                <a:gd name="connsiteX12-841" fmla="*/ 1419225 w 1524000"/>
                <a:gd name="connsiteY12-842" fmla="*/ 161925 h 828675"/>
                <a:gd name="connsiteX13-843" fmla="*/ 1476375 w 1524000"/>
                <a:gd name="connsiteY13-844" fmla="*/ 371475 h 828675"/>
                <a:gd name="connsiteX14-845" fmla="*/ 1514475 w 1524000"/>
                <a:gd name="connsiteY14-846" fmla="*/ 695326 h 828675"/>
                <a:gd name="connsiteX15-847" fmla="*/ 1524000 w 1524000"/>
                <a:gd name="connsiteY15-848" fmla="*/ 828675 h 828675"/>
                <a:gd name="connsiteX16-849" fmla="*/ 0 w 1524000"/>
                <a:gd name="connsiteY16-850" fmla="*/ 828675 h 828675"/>
                <a:gd name="connsiteX0-851" fmla="*/ 0 w 1524000"/>
                <a:gd name="connsiteY0-852" fmla="*/ 828675 h 828675"/>
                <a:gd name="connsiteX1-853" fmla="*/ 28575 w 1524000"/>
                <a:gd name="connsiteY1-854" fmla="*/ 495300 h 828675"/>
                <a:gd name="connsiteX2-855" fmla="*/ 66675 w 1524000"/>
                <a:gd name="connsiteY2-856" fmla="*/ 228600 h 828675"/>
                <a:gd name="connsiteX3-857" fmla="*/ 167226 w 1524000"/>
                <a:gd name="connsiteY3-858" fmla="*/ 71976 h 828675"/>
                <a:gd name="connsiteX4-859" fmla="*/ 390526 w 1524000"/>
                <a:gd name="connsiteY4-860" fmla="*/ 13749 h 828675"/>
                <a:gd name="connsiteX5-861" fmla="*/ 438150 w 1524000"/>
                <a:gd name="connsiteY5-862" fmla="*/ 0 h 828675"/>
                <a:gd name="connsiteX6-863" fmla="*/ 571500 w 1524000"/>
                <a:gd name="connsiteY6-864" fmla="*/ 114300 h 828675"/>
                <a:gd name="connsiteX7-865" fmla="*/ 714375 w 1524000"/>
                <a:gd name="connsiteY7-866" fmla="*/ 161925 h 828675"/>
                <a:gd name="connsiteX8-867" fmla="*/ 933450 w 1524000"/>
                <a:gd name="connsiteY8-868" fmla="*/ 123825 h 828675"/>
                <a:gd name="connsiteX9-869" fmla="*/ 1085850 w 1524000"/>
                <a:gd name="connsiteY9-870" fmla="*/ 9525 h 828675"/>
                <a:gd name="connsiteX10-871" fmla="*/ 1181100 w 1524000"/>
                <a:gd name="connsiteY10-872" fmla="*/ 19050 h 828675"/>
                <a:gd name="connsiteX11-873" fmla="*/ 1314450 w 1524000"/>
                <a:gd name="connsiteY11-874" fmla="*/ 76200 h 828675"/>
                <a:gd name="connsiteX12-875" fmla="*/ 1419225 w 1524000"/>
                <a:gd name="connsiteY12-876" fmla="*/ 161925 h 828675"/>
                <a:gd name="connsiteX13-877" fmla="*/ 1476375 w 1524000"/>
                <a:gd name="connsiteY13-878" fmla="*/ 371475 h 828675"/>
                <a:gd name="connsiteX14-879" fmla="*/ 1514475 w 1524000"/>
                <a:gd name="connsiteY14-880" fmla="*/ 695326 h 828675"/>
                <a:gd name="connsiteX15-881" fmla="*/ 1524000 w 1524000"/>
                <a:gd name="connsiteY15-882" fmla="*/ 828675 h 828675"/>
                <a:gd name="connsiteX16-883" fmla="*/ 0 w 1524000"/>
                <a:gd name="connsiteY16-884" fmla="*/ 828675 h 828675"/>
                <a:gd name="connsiteX0-885" fmla="*/ 0 w 1524000"/>
                <a:gd name="connsiteY0-886" fmla="*/ 828675 h 828675"/>
                <a:gd name="connsiteX1-887" fmla="*/ 28575 w 1524000"/>
                <a:gd name="connsiteY1-888" fmla="*/ 495300 h 828675"/>
                <a:gd name="connsiteX2-889" fmla="*/ 66675 w 1524000"/>
                <a:gd name="connsiteY2-890" fmla="*/ 228600 h 828675"/>
                <a:gd name="connsiteX3-891" fmla="*/ 167226 w 1524000"/>
                <a:gd name="connsiteY3-892" fmla="*/ 71976 h 828675"/>
                <a:gd name="connsiteX4-893" fmla="*/ 390526 w 1524000"/>
                <a:gd name="connsiteY4-894" fmla="*/ 13749 h 828675"/>
                <a:gd name="connsiteX5-895" fmla="*/ 438150 w 1524000"/>
                <a:gd name="connsiteY5-896" fmla="*/ 0 h 828675"/>
                <a:gd name="connsiteX6-897" fmla="*/ 571500 w 1524000"/>
                <a:gd name="connsiteY6-898" fmla="*/ 114300 h 828675"/>
                <a:gd name="connsiteX7-899" fmla="*/ 714375 w 1524000"/>
                <a:gd name="connsiteY7-900" fmla="*/ 161925 h 828675"/>
                <a:gd name="connsiteX8-901" fmla="*/ 933450 w 1524000"/>
                <a:gd name="connsiteY8-902" fmla="*/ 123825 h 828675"/>
                <a:gd name="connsiteX9-903" fmla="*/ 1085850 w 1524000"/>
                <a:gd name="connsiteY9-904" fmla="*/ 9525 h 828675"/>
                <a:gd name="connsiteX10-905" fmla="*/ 1181100 w 1524000"/>
                <a:gd name="connsiteY10-906" fmla="*/ 19050 h 828675"/>
                <a:gd name="connsiteX11-907" fmla="*/ 1314450 w 1524000"/>
                <a:gd name="connsiteY11-908" fmla="*/ 76200 h 828675"/>
                <a:gd name="connsiteX12-909" fmla="*/ 1419225 w 1524000"/>
                <a:gd name="connsiteY12-910" fmla="*/ 161925 h 828675"/>
                <a:gd name="connsiteX13-911" fmla="*/ 1476375 w 1524000"/>
                <a:gd name="connsiteY13-912" fmla="*/ 371475 h 828675"/>
                <a:gd name="connsiteX14-913" fmla="*/ 1514475 w 1524000"/>
                <a:gd name="connsiteY14-914" fmla="*/ 695326 h 828675"/>
                <a:gd name="connsiteX15-915" fmla="*/ 1524000 w 1524000"/>
                <a:gd name="connsiteY15-916" fmla="*/ 828675 h 828675"/>
                <a:gd name="connsiteX16-917" fmla="*/ 0 w 1524000"/>
                <a:gd name="connsiteY16-918" fmla="*/ 828675 h 82867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</a:cxnLst>
              <a:rect l="l" t="t" r="r" b="b"/>
              <a:pathLst>
                <a:path w="1524000" h="828675">
                  <a:moveTo>
                    <a:pt x="0" y="828675"/>
                  </a:moveTo>
                  <a:lnTo>
                    <a:pt x="28575" y="495300"/>
                  </a:lnTo>
                  <a:cubicBezTo>
                    <a:pt x="41275" y="406400"/>
                    <a:pt x="48674" y="320150"/>
                    <a:pt x="66675" y="228600"/>
                  </a:cubicBezTo>
                  <a:cubicBezTo>
                    <a:pt x="89590" y="149888"/>
                    <a:pt x="133709" y="124184"/>
                    <a:pt x="167226" y="71976"/>
                  </a:cubicBezTo>
                  <a:cubicBezTo>
                    <a:pt x="243426" y="56101"/>
                    <a:pt x="287821" y="24322"/>
                    <a:pt x="390526" y="13749"/>
                  </a:cubicBezTo>
                  <a:cubicBezTo>
                    <a:pt x="409052" y="-553"/>
                    <a:pt x="416974" y="6350"/>
                    <a:pt x="438150" y="0"/>
                  </a:cubicBezTo>
                  <a:lnTo>
                    <a:pt x="571500" y="114300"/>
                  </a:lnTo>
                  <a:lnTo>
                    <a:pt x="714375" y="161925"/>
                  </a:lnTo>
                  <a:cubicBezTo>
                    <a:pt x="787400" y="149225"/>
                    <a:pt x="879475" y="174625"/>
                    <a:pt x="933450" y="123825"/>
                  </a:cubicBezTo>
                  <a:lnTo>
                    <a:pt x="1085850" y="9525"/>
                  </a:lnTo>
                  <a:lnTo>
                    <a:pt x="1181100" y="19050"/>
                  </a:lnTo>
                  <a:lnTo>
                    <a:pt x="1314450" y="76200"/>
                  </a:lnTo>
                  <a:lnTo>
                    <a:pt x="1419225" y="161925"/>
                  </a:lnTo>
                  <a:cubicBezTo>
                    <a:pt x="1438275" y="231775"/>
                    <a:pt x="1465276" y="298974"/>
                    <a:pt x="1476375" y="371475"/>
                  </a:cubicBezTo>
                  <a:cubicBezTo>
                    <a:pt x="1497026" y="471474"/>
                    <a:pt x="1507077" y="613880"/>
                    <a:pt x="1514475" y="695326"/>
                  </a:cubicBezTo>
                  <a:cubicBezTo>
                    <a:pt x="1522951" y="753028"/>
                    <a:pt x="1520825" y="784225"/>
                    <a:pt x="1524000" y="828675"/>
                  </a:cubicBezTo>
                  <a:lnTo>
                    <a:pt x="0" y="8286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/>
          <p:cNvGrpSpPr/>
          <p:nvPr/>
        </p:nvGrpSpPr>
        <p:grpSpPr>
          <a:xfrm rot="15766919">
            <a:off x="4438275" y="2253077"/>
            <a:ext cx="335174" cy="45720"/>
            <a:chOff x="3657602" y="1291768"/>
            <a:chExt cx="4078513" cy="556325"/>
          </a:xfrm>
        </p:grpSpPr>
        <p:sp>
          <p:nvSpPr>
            <p:cNvPr id="29" name="椭圆 28"/>
            <p:cNvSpPr/>
            <p:nvPr/>
          </p:nvSpPr>
          <p:spPr>
            <a:xfrm>
              <a:off x="3657602" y="1291768"/>
              <a:ext cx="556322" cy="55632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 rot="15268672">
            <a:off x="4438276" y="2253077"/>
            <a:ext cx="335172" cy="45720"/>
            <a:chOff x="3657602" y="1291768"/>
            <a:chExt cx="4078513" cy="556325"/>
          </a:xfrm>
        </p:grpSpPr>
        <p:sp>
          <p:nvSpPr>
            <p:cNvPr id="32" name="椭圆 31"/>
            <p:cNvSpPr/>
            <p:nvPr/>
          </p:nvSpPr>
          <p:spPr>
            <a:xfrm>
              <a:off x="3657602" y="1291768"/>
              <a:ext cx="556322" cy="556325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rot="14779062">
            <a:off x="4438275" y="2253077"/>
            <a:ext cx="335174" cy="45720"/>
            <a:chOff x="3657603" y="1291771"/>
            <a:chExt cx="4078512" cy="556328"/>
          </a:xfrm>
        </p:grpSpPr>
        <p:sp>
          <p:nvSpPr>
            <p:cNvPr id="35" name="椭圆 34"/>
            <p:cNvSpPr/>
            <p:nvPr/>
          </p:nvSpPr>
          <p:spPr>
            <a:xfrm>
              <a:off x="3657603" y="1291772"/>
              <a:ext cx="556320" cy="556327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 rot="14200448">
            <a:off x="4438276" y="2253076"/>
            <a:ext cx="335172" cy="45720"/>
            <a:chOff x="3657601" y="1291769"/>
            <a:chExt cx="4078514" cy="556324"/>
          </a:xfrm>
        </p:grpSpPr>
        <p:sp>
          <p:nvSpPr>
            <p:cNvPr id="38" name="椭圆 37"/>
            <p:cNvSpPr/>
            <p:nvPr/>
          </p:nvSpPr>
          <p:spPr>
            <a:xfrm>
              <a:off x="3657601" y="1291769"/>
              <a:ext cx="556320" cy="55632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 rot="13602668">
            <a:off x="4433848" y="2248946"/>
            <a:ext cx="335176" cy="45720"/>
            <a:chOff x="3657601" y="1291769"/>
            <a:chExt cx="4078514" cy="556324"/>
          </a:xfrm>
        </p:grpSpPr>
        <p:sp>
          <p:nvSpPr>
            <p:cNvPr id="41" name="椭圆 40"/>
            <p:cNvSpPr/>
            <p:nvPr/>
          </p:nvSpPr>
          <p:spPr>
            <a:xfrm>
              <a:off x="3657601" y="1291769"/>
              <a:ext cx="556320" cy="55632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7387771" y="1291771"/>
              <a:ext cx="348344" cy="348344"/>
            </a:xfrm>
            <a:prstGeom prst="ellipse">
              <a:avLst/>
            </a:prstGeom>
            <a:solidFill>
              <a:sysClr val="window" lastClr="FFFFFF">
                <a:alpha val="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28820" y="1517015"/>
            <a:ext cx="208851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jie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8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0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accel="1000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5400000">
                                      <p:cBhvr>
                                        <p:cTn id="1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decel="10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5400000">
                                      <p:cBhvr>
                                        <p:cTn id="14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0800000">
                                      <p:cBhvr>
                                        <p:cTn id="16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accel="10000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animRot by="5400000">
                                      <p:cBhvr>
                                        <p:cTn id="18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"/>
                                            </p:cond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8" presetClass="emph" presetSubtype="0" decel="10000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5400000">
                                      <p:cBhvr>
                                        <p:cTn id="2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animRot by="10800000">
                                      <p:cBhvr>
                                        <p:cTn id="24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accel="10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Rot by="5400000">
                                      <p:cBhvr>
                                        <p:cTn id="26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7" presetID="8" presetClass="emph" presetSubtype="0" decel="10000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animRot by="5400000">
                                      <p:cBhvr>
                                        <p:cTn id="2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8" presetClass="emph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animRot by="10800000">
                                      <p:cBhvr>
                                        <p:cTn id="30" dur="1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8" presetClass="emph" presetSubtype="0" accel="100000" fill="hold" nodeType="withEffect">
                                  <p:stCondLst>
                                    <p:cond delay="2900"/>
                                  </p:stCondLst>
                                  <p:childTnLst>
                                    <p:animRot by="5400000">
                                      <p:cBhvr>
                                        <p:cTn id="32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1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8" presetClass="emp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5400000">
                                      <p:cBhvr>
                                        <p:cTn id="3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Rot by="10800000">
                                      <p:cBhvr>
                                        <p:cTn id="38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8" presetClass="emph" presetSubtype="0" accel="100000" fill="hold" nodeType="withEffect">
                                  <p:stCondLst>
                                    <p:cond delay="1550"/>
                                  </p:stCondLst>
                                  <p:childTnLst>
                                    <p:animRot by="5400000">
                                      <p:cBhvr>
                                        <p:cTn id="40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8" presetClass="emph" presetSubtype="0" decel="10000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5400000">
                                      <p:cBhvr>
                                        <p:cTn id="4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animRot by="10800000">
                                      <p:cBhvr>
                                        <p:cTn id="44" dur="1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accel="100000" fill="hold" nodeType="withEffect">
                                  <p:stCondLst>
                                    <p:cond delay="3050"/>
                                  </p:stCondLst>
                                  <p:childTnLst>
                                    <p:animRot by="5400000">
                                      <p:cBhvr>
                                        <p:cTn id="4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5"/>
                                            </p:cond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8" presetClass="emph" presetSubtype="0" decel="100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5400000">
                                      <p:cBhvr>
                                        <p:cTn id="50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1" presetID="8" presetClass="emph" presetSubtype="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animRot by="10800000">
                                      <p:cBhvr>
                                        <p:cTn id="52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8" presetClass="emph" presetSubtype="0" accel="10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Rot by="5400000">
                                      <p:cBhvr>
                                        <p:cTn id="54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5" presetID="8" presetClass="emph" presetSubtype="0" decel="10000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Rot by="5400000">
                                      <p:cBhvr>
                                        <p:cTn id="56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7" presetID="8" presetClass="emph" presetSubtype="0" fill="hold" nodeType="withEffect">
                                  <p:stCondLst>
                                    <p:cond delay="1950"/>
                                  </p:stCondLst>
                                  <p:childTnLst>
                                    <p:animRot by="10800000">
                                      <p:cBhvr>
                                        <p:cTn id="58" dur="1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8" presetClass="emph" presetSubtype="0" accel="10000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animRot by="5400000">
                                      <p:cBhvr>
                                        <p:cTn id="60" dur="3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9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8" presetClass="emp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5400000">
                                      <p:cBhvr>
                                        <p:cTn id="6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5" presetID="8" presetClass="emp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Rot by="10800000">
                                      <p:cBhvr>
                                        <p:cTn id="66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7" presetID="8" presetClass="emph" presetSubtype="0" accel="100000" fill="hold" nodeType="withEffect">
                                  <p:stCondLst>
                                    <p:cond delay="1850"/>
                                  </p:stCondLst>
                                  <p:childTnLst>
                                    <p:animRot by="5400000">
                                      <p:cBhvr>
                                        <p:cTn id="68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8" presetClass="emph" presetSubtype="0" decel="10000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5400000">
                                      <p:cBhvr>
                                        <p:cTn id="70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1" presetID="8" presetClass="emph" presetSubtype="0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Rot by="10800000">
                                      <p:cBhvr>
                                        <p:cTn id="72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3" presetID="8" presetClass="emph" presetSubtype="0" accel="100000" fill="hold" nodeType="withEffect">
                                  <p:stCondLst>
                                    <p:cond delay="3350"/>
                                  </p:stCondLst>
                                  <p:childTnLst>
                                    <p:animRot by="5400000">
                                      <p:cBhvr>
                                        <p:cTn id="74" dur="3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3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4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63" presetClass="path" presetSubtype="0" accel="100000" fill="hold" nodeType="withEffect">
                                  <p:stCondLst>
                                    <p:cond delay="43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7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Picture 2" descr="Win8.1默认壁纸 的图像结果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993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452574" y="4165607"/>
            <a:ext cx="4165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08:01</a:t>
            </a:r>
            <a:endParaRPr kumimoji="1" lang="en-US" altLang="zh-CN" sz="8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kumimoji="1"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kumimoji="1" lang="en-US" altLang="zh-CN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kumimoji="1" lang="zh-CN" altLang="en-US" sz="3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日，星期二</a:t>
            </a:r>
            <a:endParaRPr kumimoji="1" lang="zh-CN" altLang="en-US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Tm="0"/>
    </mc:Choice>
    <mc:Fallback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6981" y="721272"/>
            <a:ext cx="326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</a:t>
            </a:r>
            <a:endParaRPr kumimoji="1"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58794" y="2362617"/>
            <a:ext cx="1830972" cy="1739753"/>
            <a:chOff x="1467986" y="2238144"/>
            <a:chExt cx="2103052" cy="2028172"/>
          </a:xfrm>
        </p:grpSpPr>
        <p:grpSp>
          <p:nvGrpSpPr>
            <p:cNvPr id="5" name="组合 4"/>
            <p:cNvGrpSpPr/>
            <p:nvPr/>
          </p:nvGrpSpPr>
          <p:grpSpPr>
            <a:xfrm>
              <a:off x="1467986" y="3340574"/>
              <a:ext cx="944139" cy="925742"/>
              <a:chOff x="926980" y="3641215"/>
              <a:chExt cx="971173" cy="924162"/>
            </a:xfrm>
          </p:grpSpPr>
          <p:sp>
            <p:nvSpPr>
              <p:cNvPr id="6" name="矩形 5">
                <a:hlinkClick r:id="rId1" action="ppaction://hlinksldjump"/>
              </p:cNvPr>
              <p:cNvSpPr/>
              <p:nvPr/>
            </p:nvSpPr>
            <p:spPr>
              <a:xfrm>
                <a:off x="926980" y="3641215"/>
                <a:ext cx="971173" cy="92416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24000" bIns="360000" rtlCol="0" anchor="ctr"/>
              <a:lstStyle/>
              <a:p>
                <a:pPr algn="r"/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r>
                  <a:rPr kumimoji="1" lang="en-US" altLang="zh-CN" sz="7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</a:t>
                </a:r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r>
                  <a:rPr kumimoji="1" lang="en-US" altLang="zh-CN" sz="7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Internet</a:t>
                </a:r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r>
                  <a:rPr kumimoji="1" lang="zh-CN" altLang="en-US" sz="7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kumimoji="1" lang="en-US" altLang="zh-CN" sz="7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Explorer</a:t>
                </a:r>
                <a:endParaRPr kumimoji="1" lang="zh-CN" altLang="en-US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pic>
            <p:nvPicPr>
              <p:cNvPr id="4098" name="Picture 2">
                <a:hlinkClick r:id="rId1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59800" y1="11800" x2="69600" y2="1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8820" y="3702924"/>
                <a:ext cx="798165" cy="777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组合 22"/>
            <p:cNvGrpSpPr/>
            <p:nvPr/>
          </p:nvGrpSpPr>
          <p:grpSpPr>
            <a:xfrm>
              <a:off x="2626899" y="3340571"/>
              <a:ext cx="944139" cy="925745"/>
              <a:chOff x="2390392" y="3434868"/>
              <a:chExt cx="1328037" cy="1328037"/>
            </a:xfrm>
          </p:grpSpPr>
          <p:sp>
            <p:nvSpPr>
              <p:cNvPr id="7" name="矩形 6">
                <a:hlinkClick r:id="rId4" action="ppaction://hlinksldjump"/>
              </p:cNvPr>
              <p:cNvSpPr/>
              <p:nvPr/>
            </p:nvSpPr>
            <p:spPr>
              <a:xfrm>
                <a:off x="2390392" y="3434868"/>
                <a:ext cx="1328037" cy="13280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108000" bIns="252000" rtlCol="0" anchor="ctr"/>
              <a:lstStyle/>
              <a:p>
                <a:endParaRPr kumimoji="1"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kumimoji="1"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kumimoji="1"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kumimoji="1"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kumimoji="1"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电脑设置</a:t>
                </a:r>
                <a:endParaRPr kumimoji="1"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同心圆 8"/>
              <p:cNvSpPr/>
              <p:nvPr/>
            </p:nvSpPr>
            <p:spPr>
              <a:xfrm>
                <a:off x="2737488" y="3680128"/>
                <a:ext cx="554170" cy="565055"/>
              </a:xfrm>
              <a:prstGeom prst="donut">
                <a:avLst>
                  <a:gd name="adj" fmla="val 2454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 rot="1500000">
                <a:off x="3106445" y="3586565"/>
                <a:ext cx="105370" cy="11937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rot="3900000">
                <a:off x="3279062" y="3766372"/>
                <a:ext cx="107441" cy="1170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 rot="20100000">
                <a:off x="2859340" y="3590420"/>
                <a:ext cx="105370" cy="1193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 rot="17700000">
                <a:off x="2683767" y="3760984"/>
                <a:ext cx="107441" cy="1170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 rot="6900000">
                <a:off x="3276895" y="4023811"/>
                <a:ext cx="107441" cy="1170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14700000">
                <a:off x="2685934" y="4028092"/>
                <a:ext cx="107441" cy="1170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 rot="12300000">
                <a:off x="2856933" y="4181293"/>
                <a:ext cx="105370" cy="11937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 rot="9300000">
                <a:off x="3108850" y="4185148"/>
                <a:ext cx="105370" cy="1193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467986" y="2238144"/>
              <a:ext cx="2103052" cy="926086"/>
              <a:chOff x="-401055" y="1967296"/>
              <a:chExt cx="2791998" cy="1328037"/>
            </a:xfrm>
            <a:noFill/>
          </p:grpSpPr>
          <p:pic>
            <p:nvPicPr>
              <p:cNvPr id="3" name="Picture 2" descr="Win8.1默认壁纸 的图像结果">
                <a:hlinkClick r:id="rId5" action="ppaction://hlinksldjump"/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04" b="29469"/>
              <a:stretch>
                <a:fillRect/>
              </a:stretch>
            </p:blipFill>
            <p:spPr bwMode="auto">
              <a:xfrm>
                <a:off x="-401055" y="1967296"/>
                <a:ext cx="2791998" cy="1328037"/>
              </a:xfrm>
              <a:prstGeom prst="rect">
                <a:avLst/>
              </a:prstGeom>
              <a:noFill/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640843" y="2900810"/>
                <a:ext cx="858982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桌面</a:t>
                </a:r>
                <a:endPara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2" name="PA-图片 8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53" b="1"/>
          <a:stretch>
            <a:fillRect/>
          </a:stretch>
        </p:blipFill>
        <p:spPr>
          <a:xfrm>
            <a:off x="1" y="5219700"/>
            <a:ext cx="13754100" cy="18113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1060" y="917901"/>
            <a:ext cx="336894" cy="33360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10633075" y="925830"/>
            <a:ext cx="1034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jie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8682355" y="29851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8000" decel="9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3 0.00162 L -0.00131 0.00232 " pathEditMode="relative" rAng="0" ptsTypes="AA">
                                      <p:cBhvr>
                                        <p:cTn id="9" dur="1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3529 4.44444E-6 " pathEditMode="relative" rAng="0" ptsTypes="AA">
                                      <p:cBhvr>
                                        <p:cTn id="14" dur="11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9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67 0.00185 L -0.125 0.00185 " pathEditMode="relative" rAng="0" ptsTypes="AA">
                                      <p:cBhvr>
                                        <p:cTn id="2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65 0.00023 L -4.58333E-6 4.07407E-6 " pathEditMode="relative" rAng="0" ptsTypes="AA">
                                      <p:cBhvr>
                                        <p:cTn id="26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6981" y="721272"/>
            <a:ext cx="326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</a:t>
            </a:r>
            <a:endParaRPr kumimoji="1"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58794" y="2362616"/>
            <a:ext cx="1830972" cy="1752625"/>
            <a:chOff x="1467986" y="2238144"/>
            <a:chExt cx="2103052" cy="2043178"/>
          </a:xfrm>
        </p:grpSpPr>
        <p:grpSp>
          <p:nvGrpSpPr>
            <p:cNvPr id="5" name="组合 4"/>
            <p:cNvGrpSpPr/>
            <p:nvPr/>
          </p:nvGrpSpPr>
          <p:grpSpPr>
            <a:xfrm>
              <a:off x="1467987" y="3355577"/>
              <a:ext cx="944139" cy="925742"/>
              <a:chOff x="926981" y="3656192"/>
              <a:chExt cx="971173" cy="924162"/>
            </a:xfrm>
          </p:grpSpPr>
          <p:sp>
            <p:nvSpPr>
              <p:cNvPr id="6" name="矩形 5">
                <a:hlinkClick r:id="rId1" action="ppaction://hlinksldjump"/>
              </p:cNvPr>
              <p:cNvSpPr/>
              <p:nvPr/>
            </p:nvSpPr>
            <p:spPr>
              <a:xfrm>
                <a:off x="926981" y="3656192"/>
                <a:ext cx="971173" cy="924162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324000" bIns="360000" rtlCol="0" anchor="ctr"/>
              <a:lstStyle/>
              <a:p>
                <a:pPr algn="r"/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r>
                  <a:rPr kumimoji="1" lang="en-US" altLang="zh-CN" sz="7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 </a:t>
                </a:r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r>
                  <a:rPr kumimoji="1" lang="en-US" altLang="zh-CN" sz="7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 Internet</a:t>
                </a:r>
                <a:endParaRPr kumimoji="1" lang="en-US" altLang="zh-CN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  <a:p>
                <a:pPr algn="r"/>
                <a:r>
                  <a:rPr kumimoji="1" lang="zh-CN" altLang="en-US" sz="7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kumimoji="1" lang="en-US" altLang="zh-CN" sz="700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Explorer</a:t>
                </a:r>
                <a:endParaRPr kumimoji="1" lang="zh-CN" altLang="en-US" sz="700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  <p:pic>
            <p:nvPicPr>
              <p:cNvPr id="4098" name="Picture 2">
                <a:hlinkClick r:id="rId1" action="ppaction://hlinksldjump"/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foregroundMark x1="59800" y1="11800" x2="69600" y2="1100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10910" y="3702923"/>
                <a:ext cx="798165" cy="7777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3" name="组合 22"/>
            <p:cNvGrpSpPr/>
            <p:nvPr/>
          </p:nvGrpSpPr>
          <p:grpSpPr>
            <a:xfrm>
              <a:off x="2608194" y="3355577"/>
              <a:ext cx="944139" cy="925745"/>
              <a:chOff x="2364081" y="3456395"/>
              <a:chExt cx="1328037" cy="1328037"/>
            </a:xfrm>
          </p:grpSpPr>
          <p:sp>
            <p:nvSpPr>
              <p:cNvPr id="7" name="矩形 6">
                <a:hlinkClick r:id="rId4" action="ppaction://hlinksldjump"/>
              </p:cNvPr>
              <p:cNvSpPr/>
              <p:nvPr/>
            </p:nvSpPr>
            <p:spPr>
              <a:xfrm>
                <a:off x="2364081" y="3456395"/>
                <a:ext cx="1328037" cy="1328037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Ins="108000" bIns="252000" rtlCol="0" anchor="ctr"/>
              <a:lstStyle/>
              <a:p>
                <a:endParaRPr kumimoji="1"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kumimoji="1"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kumimoji="1"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kumimoji="1"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kumimoji="1"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105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电脑设置</a:t>
                </a:r>
                <a:endParaRPr kumimoji="1"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同心圆 8"/>
              <p:cNvSpPr/>
              <p:nvPr/>
            </p:nvSpPr>
            <p:spPr>
              <a:xfrm>
                <a:off x="2737488" y="3680128"/>
                <a:ext cx="554170" cy="565055"/>
              </a:xfrm>
              <a:prstGeom prst="donut">
                <a:avLst>
                  <a:gd name="adj" fmla="val 2454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 rot="1500000">
                <a:off x="3106445" y="3586565"/>
                <a:ext cx="105370" cy="11937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1" name="矩形 10"/>
              <p:cNvSpPr/>
              <p:nvPr/>
            </p:nvSpPr>
            <p:spPr>
              <a:xfrm rot="3900000">
                <a:off x="3279062" y="3766372"/>
                <a:ext cx="107441" cy="1170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矩形 13"/>
              <p:cNvSpPr/>
              <p:nvPr/>
            </p:nvSpPr>
            <p:spPr>
              <a:xfrm rot="20100000">
                <a:off x="2859340" y="3590420"/>
                <a:ext cx="105370" cy="1193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7" name="矩形 16"/>
              <p:cNvSpPr/>
              <p:nvPr/>
            </p:nvSpPr>
            <p:spPr>
              <a:xfrm rot="17700000">
                <a:off x="2683767" y="3760984"/>
                <a:ext cx="107441" cy="1170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 rot="6900000">
                <a:off x="3276895" y="4023811"/>
                <a:ext cx="107441" cy="1170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14700000">
                <a:off x="2685934" y="4028092"/>
                <a:ext cx="107441" cy="1170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 rot="12300000">
                <a:off x="2856933" y="4181293"/>
                <a:ext cx="105370" cy="11937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1" name="矩形 20"/>
              <p:cNvSpPr/>
              <p:nvPr/>
            </p:nvSpPr>
            <p:spPr>
              <a:xfrm rot="9300000">
                <a:off x="3108850" y="4185148"/>
                <a:ext cx="105370" cy="11937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1467986" y="2238144"/>
              <a:ext cx="2103052" cy="926086"/>
              <a:chOff x="-401055" y="1967296"/>
              <a:chExt cx="2791998" cy="1328037"/>
            </a:xfrm>
            <a:noFill/>
          </p:grpSpPr>
          <p:pic>
            <p:nvPicPr>
              <p:cNvPr id="3" name="Picture 2" descr="Win8.1默认壁纸 的图像结果">
                <a:hlinkClick r:id="rId5" action="ppaction://hlinksldjump"/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404" b="29469"/>
              <a:stretch>
                <a:fillRect/>
              </a:stretch>
            </p:blipFill>
            <p:spPr bwMode="auto">
              <a:xfrm>
                <a:off x="-401055" y="1967296"/>
                <a:ext cx="2791998" cy="1328037"/>
              </a:xfrm>
              <a:prstGeom prst="rect">
                <a:avLst/>
              </a:prstGeom>
              <a:noFill/>
            </p:spPr>
          </p:pic>
          <p:sp>
            <p:nvSpPr>
              <p:cNvPr id="4" name="文本框 3"/>
              <p:cNvSpPr txBox="1"/>
              <p:nvPr/>
            </p:nvSpPr>
            <p:spPr>
              <a:xfrm>
                <a:off x="640843" y="2900810"/>
                <a:ext cx="858982" cy="276999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桌面</a:t>
                </a:r>
                <a:endPara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pic>
        <p:nvPicPr>
          <p:cNvPr id="12" name="PA-图片 84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53" b="1"/>
          <a:stretch>
            <a:fillRect/>
          </a:stretch>
        </p:blipFill>
        <p:spPr>
          <a:xfrm>
            <a:off x="1" y="5219700"/>
            <a:ext cx="13754100" cy="18113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1060" y="917901"/>
            <a:ext cx="336894" cy="333607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0337954" y="900097"/>
            <a:ext cx="2459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Microsoft PhagsPa" panose="020B0502040204020203" pitchFamily="34" charset="0"/>
              </a:rPr>
              <a:t>Administrator</a:t>
            </a:r>
            <a:endParaRPr lang="zh-CN" altLang="en-US" sz="1200" dirty="0">
              <a:latin typeface="Microsoft PhagsPa" panose="020B0502040204020203" pitchFamily="34" charset="0"/>
            </a:endParaRPr>
          </a:p>
        </p:txBody>
      </p:sp>
      <p:sp>
        <p:nvSpPr>
          <p:cNvPr id="24" name="矩形 23">
            <a:hlinkClick r:id="rId10" action="ppaction://hlinksldjump"/>
          </p:cNvPr>
          <p:cNvSpPr/>
          <p:nvPr/>
        </p:nvSpPr>
        <p:spPr>
          <a:xfrm>
            <a:off x="-50007" y="-266700"/>
            <a:ext cx="14318457" cy="7410450"/>
          </a:xfrm>
          <a:prstGeom prst="rect">
            <a:avLst/>
          </a:prstGeom>
          <a:solidFill>
            <a:srgbClr val="1800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hlinkClick r:id="rId11" action="ppaction://hlinksldjump"/>
          </p:cNvPr>
          <p:cNvSpPr/>
          <p:nvPr/>
        </p:nvSpPr>
        <p:spPr>
          <a:xfrm>
            <a:off x="10001060" y="1269312"/>
            <a:ext cx="1428940" cy="33360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关机</a:t>
            </a:r>
            <a:endParaRPr lang="zh-CN" altLang="en-US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8000" decel="9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3 0.00162 L -0.00131 0.00232 " pathEditMode="relative" rAng="0" ptsTypes="AA">
                                      <p:cBhvr>
                                        <p:cTn id="9" dur="14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44444E-6 L 0.13529 4.44444E-6 " pathEditMode="relative" rAng="0" ptsTypes="AA">
                                      <p:cBhvr>
                                        <p:cTn id="14" dur="11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mp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" dur="6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067 0.00185 L -0.125 0.00185 " pathEditMode="relative" rAng="0" ptsTypes="AA">
                                      <p:cBhvr>
                                        <p:cTn id="21" dur="1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4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844 -0.00023 L 2.08333E-6 1.11111E-6 " pathEditMode="relative" rAng="0" ptsTypes="AA">
                                      <p:cBhvr>
                                        <p:cTn id="26" dur="1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2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65 0.00023 L -4.58333E-6 4.07407E-6 " pathEditMode="relative" rAng="0" ptsTypes="AA">
                                      <p:cBhvr>
                                        <p:cTn id="31" dur="1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00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00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6981" y="721272"/>
            <a:ext cx="326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开始</a:t>
            </a:r>
            <a:endParaRPr kumimoji="1" lang="zh-CN" altLang="en-US" sz="40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2" name="PA-图片 84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53" b="1"/>
          <a:stretch>
            <a:fillRect/>
          </a:stretch>
        </p:blipFill>
        <p:spPr>
          <a:xfrm>
            <a:off x="-956977" y="5034432"/>
            <a:ext cx="13754100" cy="181133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060" y="917901"/>
            <a:ext cx="336894" cy="333607"/>
          </a:xfrm>
          <a:prstGeom prst="rect">
            <a:avLst/>
          </a:prstGeom>
        </p:spPr>
      </p:pic>
      <p:sp>
        <p:nvSpPr>
          <p:cNvPr id="16" name="文本框 15">
            <a:hlinkClick r:id="rId4" action="ppaction://hlinksldjump"/>
          </p:cNvPr>
          <p:cNvSpPr txBox="1"/>
          <p:nvPr/>
        </p:nvSpPr>
        <p:spPr>
          <a:xfrm>
            <a:off x="10337954" y="900097"/>
            <a:ext cx="24591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u="sng" dirty="0">
                <a:latin typeface="Microsoft PhagsPa" panose="020B0502040204020203" pitchFamily="34" charset="0"/>
                <a:hlinkClick r:id="rId4" action="ppaction://hlinksldjump"/>
              </a:rPr>
              <a:t>Administrator</a:t>
            </a:r>
            <a:endParaRPr lang="zh-CN" altLang="en-US" sz="1200" b="1" u="sng" dirty="0">
              <a:latin typeface="Microsoft PhagsPa" panose="020B0502040204020203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999069" y="1808574"/>
            <a:ext cx="2673399" cy="1178414"/>
            <a:chOff x="-401055" y="1967296"/>
            <a:chExt cx="2791998" cy="1328037"/>
          </a:xfrm>
          <a:noFill/>
        </p:grpSpPr>
        <p:pic>
          <p:nvPicPr>
            <p:cNvPr id="3" name="Picture 2" descr="Win8.1默认壁纸 的图像结果">
              <a:hlinkClick r:id="rId5" action="ppaction://hlinksldjump"/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04" b="29469"/>
            <a:stretch>
              <a:fillRect/>
            </a:stretch>
          </p:blipFill>
          <p:spPr bwMode="auto">
            <a:xfrm>
              <a:off x="-401055" y="1967296"/>
              <a:ext cx="2791998" cy="1328037"/>
            </a:xfrm>
            <a:prstGeom prst="rect">
              <a:avLst/>
            </a:prstGeom>
            <a:noFill/>
          </p:spPr>
        </p:pic>
        <p:sp>
          <p:nvSpPr>
            <p:cNvPr id="4" name="文本框 3"/>
            <p:cNvSpPr txBox="1"/>
            <p:nvPr/>
          </p:nvSpPr>
          <p:spPr>
            <a:xfrm>
              <a:off x="640843" y="2900810"/>
              <a:ext cx="858982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桌面</a:t>
              </a:r>
              <a:endPara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矩形 34">
            <a:hlinkClick r:id="rId7" action="ppaction://hlinksldjump"/>
          </p:cNvPr>
          <p:cNvSpPr/>
          <p:nvPr/>
        </p:nvSpPr>
        <p:spPr>
          <a:xfrm>
            <a:off x="2476475" y="3230473"/>
            <a:ext cx="1195993" cy="11779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108000" bIns="252000" rtlCol="0" anchor="ctr"/>
          <a:lstStyle/>
          <a:p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en-GB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kumimoji="1" lang="en-GB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GB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电脑设置</a:t>
            </a:r>
            <a:endParaRPr kumimoji="1"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同心圆 8"/>
          <p:cNvSpPr/>
          <p:nvPr/>
        </p:nvSpPr>
        <p:spPr>
          <a:xfrm>
            <a:off x="2784808" y="3364513"/>
            <a:ext cx="602447" cy="585950"/>
          </a:xfrm>
          <a:prstGeom prst="donut">
            <a:avLst>
              <a:gd name="adj" fmla="val 24545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 rot="1500000">
            <a:off x="3141198" y="3290038"/>
            <a:ext cx="114549" cy="1237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矩形 38"/>
          <p:cNvSpPr/>
          <p:nvPr/>
        </p:nvSpPr>
        <p:spPr>
          <a:xfrm rot="3900000">
            <a:off x="3331549" y="3473559"/>
            <a:ext cx="111414" cy="1272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/>
          <p:cNvSpPr/>
          <p:nvPr/>
        </p:nvSpPr>
        <p:spPr>
          <a:xfrm rot="20100000">
            <a:off x="2876061" y="3298806"/>
            <a:ext cx="114549" cy="1237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1" name="矩形 40"/>
          <p:cNvSpPr/>
          <p:nvPr/>
        </p:nvSpPr>
        <p:spPr>
          <a:xfrm rot="17700000">
            <a:off x="2705979" y="3473559"/>
            <a:ext cx="111414" cy="1272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2" name="矩形 41"/>
          <p:cNvSpPr/>
          <p:nvPr/>
        </p:nvSpPr>
        <p:spPr>
          <a:xfrm rot="6900000">
            <a:off x="3329191" y="3740518"/>
            <a:ext cx="111414" cy="1272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 rot="14700000">
            <a:off x="2712412" y="3740517"/>
            <a:ext cx="111414" cy="12727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 rot="12300000">
            <a:off x="2869951" y="3906759"/>
            <a:ext cx="114549" cy="1237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 rot="9300000">
            <a:off x="3143814" y="3910756"/>
            <a:ext cx="114549" cy="1237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hlinkClick r:id="rId8" action="ppaction://hlinksldjump"/>
          </p:cNvPr>
          <p:cNvSpPr/>
          <p:nvPr/>
        </p:nvSpPr>
        <p:spPr>
          <a:xfrm>
            <a:off x="1017311" y="3251436"/>
            <a:ext cx="1141997" cy="11570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324000" bIns="360000" rtlCol="0" anchor="ctr"/>
          <a:lstStyle/>
          <a:p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kumimoji="1"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</a:t>
            </a:r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kumimoji="1"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Internet</a:t>
            </a:r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ctr"/>
            <a:r>
              <a:rPr kumimoji="1" lang="en-US" altLang="zh-CN" sz="9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Explorer</a:t>
            </a:r>
            <a:endParaRPr kumimoji="1" lang="en-US" altLang="zh-CN" sz="9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51" name="Picture 2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9800" y1="11800" x2="69600" y2="1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108" y="3251436"/>
            <a:ext cx="919147" cy="923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>
        <p:fade/>
      </p:transition>
    </mc:Choice>
    <mc:Fallback>
      <p:transition spd="med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8000" decel="9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23 0.00162 L -0.00131 0.00232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" y="23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22222E-6 L 0.13528 -2.22222E-6 " pathEditMode="relative" rAng="0" ptsTypes="AA">
                                      <p:cBhvr>
                                        <p:cTn id="14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4844 -0.00023 L 2.08333E-6 1.11111E-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22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65 0.00023 L -4.58333E-6 4.07407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16" grpId="0"/>
      <p:bldP spid="16" grpId="1"/>
    </p:bldLst>
  </p:timing>
</p:sld>
</file>

<file path=ppt/tags/tag1.xml><?xml version="1.0" encoding="utf-8"?>
<p:tagLst xmlns:p="http://schemas.openxmlformats.org/presentationml/2006/main">
  <p:tag name="PA" val="v5.2.11"/>
</p:tagLst>
</file>

<file path=ppt/tags/tag2.xml><?xml version="1.0" encoding="utf-8"?>
<p:tagLst xmlns:p="http://schemas.openxmlformats.org/presentationml/2006/main">
  <p:tag name="PA" val="v5.2.11"/>
</p:tagLst>
</file>

<file path=ppt/tags/tag3.xml><?xml version="1.0" encoding="utf-8"?>
<p:tagLst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3A3A3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1430</Words>
  <Application>WPS 演示</Application>
  <PresentationFormat>宽屏</PresentationFormat>
  <Paragraphs>216</Paragraphs>
  <Slides>22</Slides>
  <Notes>5</Notes>
  <HiddenSlides>1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微软雅黑 Light</vt:lpstr>
      <vt:lpstr>微软雅黑</vt:lpstr>
      <vt:lpstr>Calibri</vt:lpstr>
      <vt:lpstr>等线</vt:lpstr>
      <vt:lpstr>Microsoft PhagsPa</vt:lpstr>
      <vt:lpstr>Microsoft YaHei UI</vt:lpstr>
      <vt:lpstr>Arial Unicode MS</vt:lpstr>
      <vt:lpstr>等线 Light</vt:lpstr>
      <vt:lpstr>Calibri Light</vt:lpstr>
      <vt:lpstr>Microsoft YaHei UI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Seven Alex</dc:creator>
  <cp:lastModifiedBy>旋</cp:lastModifiedBy>
  <cp:revision>10</cp:revision>
  <dcterms:created xsi:type="dcterms:W3CDTF">2022-08-27T13:03:00Z</dcterms:created>
  <dcterms:modified xsi:type="dcterms:W3CDTF">2025-10-19T04:20:04Z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DFB26185F94446F98843546C07970909_12</vt:lpwstr>
  </property>
  <property fmtid="{D5CDD505-2E9C-101B-9397-08002B2CF9AE}" pid="3" name="KSOProductBuildVer">
    <vt:lpwstr>2052-12.1.0.22529</vt:lpwstr>
  </property>
</Properties>
</file>