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28"/>
  </p:notesMasterIdLst>
  <p:sldIdLst>
    <p:sldId id="256" r:id="rId2"/>
    <p:sldId id="267" r:id="rId3"/>
    <p:sldId id="258" r:id="rId4"/>
    <p:sldId id="259" r:id="rId5"/>
    <p:sldId id="302" r:id="rId6"/>
    <p:sldId id="320" r:id="rId7"/>
    <p:sldId id="304" r:id="rId8"/>
    <p:sldId id="303" r:id="rId9"/>
    <p:sldId id="306" r:id="rId10"/>
    <p:sldId id="322" r:id="rId11"/>
    <p:sldId id="307" r:id="rId12"/>
    <p:sldId id="309" r:id="rId13"/>
    <p:sldId id="305" r:id="rId14"/>
    <p:sldId id="310" r:id="rId15"/>
    <p:sldId id="312" r:id="rId16"/>
    <p:sldId id="311" r:id="rId17"/>
    <p:sldId id="313" r:id="rId18"/>
    <p:sldId id="314" r:id="rId19"/>
    <p:sldId id="315" r:id="rId20"/>
    <p:sldId id="317" r:id="rId21"/>
    <p:sldId id="316" r:id="rId22"/>
    <p:sldId id="321" r:id="rId23"/>
    <p:sldId id="323" r:id="rId24"/>
    <p:sldId id="318" r:id="rId25"/>
    <p:sldId id="319" r:id="rId26"/>
    <p:sldId id="260" r:id="rId27"/>
  </p:sldIdLst>
  <p:sldSz cx="9144000" cy="5143500" type="screen16x9"/>
  <p:notesSz cx="6858000" cy="9144000"/>
  <p:embeddedFontLst>
    <p:embeddedFont>
      <p:font typeface="Kanit" panose="020B0502040204020203" charset="-34"/>
      <p:regular r:id="rId29"/>
      <p:bold r:id="rId30"/>
      <p:italic r:id="rId31"/>
      <p:boldItalic r:id="rId32"/>
    </p:embeddedFont>
    <p:embeddedFont>
      <p:font typeface="Open Sans" panose="020B0606030504020204" pitchFamily="3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7C6985-B799-BC36-FD74-A7B770840A32}" v="193" dt="2024-12-29T12:15:28.891"/>
    <p1510:client id="{45F9ECFE-E19B-0CA4-8484-C1E1C9548C5E}" v="351" dt="2024-12-29T11:53:28.229"/>
    <p1510:client id="{C93C24C1-83F6-0BD3-5A41-305E142794FF}" v="59" dt="2024-12-29T10:40:21.664"/>
  </p1510:revLst>
</p1510:revInfo>
</file>

<file path=ppt/tableStyles.xml><?xml version="1.0" encoding="utf-8"?>
<a:tblStyleLst xmlns:a="http://schemas.openxmlformats.org/drawingml/2006/main" def="{F05C1A6D-F806-47E5-9FCE-19EF7BFC6DD5}">
  <a:tblStyle styleId="{F05C1A6D-F806-47E5-9FCE-19EF7BFC6DD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10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07" y="29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2">
          <a:extLst>
            <a:ext uri="{FF2B5EF4-FFF2-40B4-BE49-F238E27FC236}">
              <a16:creationId xmlns:a16="http://schemas.microsoft.com/office/drawing/2014/main" id="{8C17E946-DD5F-592C-6D58-332E6623D4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g17c78293339_2_39:notes">
            <a:extLst>
              <a:ext uri="{FF2B5EF4-FFF2-40B4-BE49-F238E27FC236}">
                <a16:creationId xmlns:a16="http://schemas.microsoft.com/office/drawing/2014/main" id="{3E2A74D8-A4D0-DB6C-C79E-67B435A7676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4" name="Google Shape;1034;g17c78293339_2_39:notes">
            <a:extLst>
              <a:ext uri="{FF2B5EF4-FFF2-40B4-BE49-F238E27FC236}">
                <a16:creationId xmlns:a16="http://schemas.microsoft.com/office/drawing/2014/main" id="{CA768321-6B05-662A-F0D6-A890B41C326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09141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dd0c7d16c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dd0c7d16c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12386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9">
          <a:extLst>
            <a:ext uri="{FF2B5EF4-FFF2-40B4-BE49-F238E27FC236}">
              <a16:creationId xmlns:a16="http://schemas.microsoft.com/office/drawing/2014/main" id="{5520DC5C-704F-039D-A942-32C6446132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gdb0f9523dd_0_290:notes">
            <a:extLst>
              <a:ext uri="{FF2B5EF4-FFF2-40B4-BE49-F238E27FC236}">
                <a16:creationId xmlns:a16="http://schemas.microsoft.com/office/drawing/2014/main" id="{2CB74BD0-6BBD-3AD5-3761-D8F386A9566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1" name="Google Shape;981;gdb0f9523dd_0_290:notes">
            <a:extLst>
              <a:ext uri="{FF2B5EF4-FFF2-40B4-BE49-F238E27FC236}">
                <a16:creationId xmlns:a16="http://schemas.microsoft.com/office/drawing/2014/main" id="{0F6B6AEE-082A-2CC2-B9E6-5F883D8F271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286619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g17c78293339_2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4" name="Google Shape;1034;g17c78293339_2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57013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2">
          <a:extLst>
            <a:ext uri="{FF2B5EF4-FFF2-40B4-BE49-F238E27FC236}">
              <a16:creationId xmlns:a16="http://schemas.microsoft.com/office/drawing/2014/main" id="{7549E5AA-036F-BAC3-7EAE-6F50E5BF8D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g17c78293339_2_39:notes">
            <a:extLst>
              <a:ext uri="{FF2B5EF4-FFF2-40B4-BE49-F238E27FC236}">
                <a16:creationId xmlns:a16="http://schemas.microsoft.com/office/drawing/2014/main" id="{EA85DBD3-1D66-BE07-32A0-97587E9AA52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4" name="Google Shape;1034;g17c78293339_2_39:notes">
            <a:extLst>
              <a:ext uri="{FF2B5EF4-FFF2-40B4-BE49-F238E27FC236}">
                <a16:creationId xmlns:a16="http://schemas.microsoft.com/office/drawing/2014/main" id="{8508B3EE-55D5-3EE5-1E34-3F647D34D9F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09222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2">
          <a:extLst>
            <a:ext uri="{FF2B5EF4-FFF2-40B4-BE49-F238E27FC236}">
              <a16:creationId xmlns:a16="http://schemas.microsoft.com/office/drawing/2014/main" id="{202BF3A9-7F00-3259-6F8D-9BBC5FAE92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g17c78293339_2_39:notes">
            <a:extLst>
              <a:ext uri="{FF2B5EF4-FFF2-40B4-BE49-F238E27FC236}">
                <a16:creationId xmlns:a16="http://schemas.microsoft.com/office/drawing/2014/main" id="{8EA38006-60B5-173A-08B7-70E76918ADE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4" name="Google Shape;1034;g17c78293339_2_39:notes">
            <a:extLst>
              <a:ext uri="{FF2B5EF4-FFF2-40B4-BE49-F238E27FC236}">
                <a16:creationId xmlns:a16="http://schemas.microsoft.com/office/drawing/2014/main" id="{427DEA4D-A397-8554-E90B-5398E01CE8C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30062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2">
          <a:extLst>
            <a:ext uri="{FF2B5EF4-FFF2-40B4-BE49-F238E27FC236}">
              <a16:creationId xmlns:a16="http://schemas.microsoft.com/office/drawing/2014/main" id="{8E5CB794-4C9A-ACF9-237C-87B22D8FE6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g17c78293339_2_39:notes">
            <a:extLst>
              <a:ext uri="{FF2B5EF4-FFF2-40B4-BE49-F238E27FC236}">
                <a16:creationId xmlns:a16="http://schemas.microsoft.com/office/drawing/2014/main" id="{0A3EB80E-BFC6-26AA-B0BD-C7552DB04AB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4" name="Google Shape;1034;g17c78293339_2_39:notes">
            <a:extLst>
              <a:ext uri="{FF2B5EF4-FFF2-40B4-BE49-F238E27FC236}">
                <a16:creationId xmlns:a16="http://schemas.microsoft.com/office/drawing/2014/main" id="{57439FA7-1FE4-F3FF-FACF-167863B0456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56238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2">
          <a:extLst>
            <a:ext uri="{FF2B5EF4-FFF2-40B4-BE49-F238E27FC236}">
              <a16:creationId xmlns:a16="http://schemas.microsoft.com/office/drawing/2014/main" id="{874174ED-8F6D-FC2D-4B3A-D8FF676E21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g17c78293339_2_39:notes">
            <a:extLst>
              <a:ext uri="{FF2B5EF4-FFF2-40B4-BE49-F238E27FC236}">
                <a16:creationId xmlns:a16="http://schemas.microsoft.com/office/drawing/2014/main" id="{90B34B66-7295-534C-29D1-386DBCEE8FF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4" name="Google Shape;1034;g17c78293339_2_39:notes">
            <a:extLst>
              <a:ext uri="{FF2B5EF4-FFF2-40B4-BE49-F238E27FC236}">
                <a16:creationId xmlns:a16="http://schemas.microsoft.com/office/drawing/2014/main" id="{3B2C4192-04C9-EDD4-9ADF-959ED150A39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35194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2">
          <a:extLst>
            <a:ext uri="{FF2B5EF4-FFF2-40B4-BE49-F238E27FC236}">
              <a16:creationId xmlns:a16="http://schemas.microsoft.com/office/drawing/2014/main" id="{333E4608-A40D-F06C-44B3-35D2F26BB7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g17c78293339_2_39:notes">
            <a:extLst>
              <a:ext uri="{FF2B5EF4-FFF2-40B4-BE49-F238E27FC236}">
                <a16:creationId xmlns:a16="http://schemas.microsoft.com/office/drawing/2014/main" id="{FAB4D263-3F75-0161-B292-825F3C06443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4" name="Google Shape;1034;g17c78293339_2_39:notes">
            <a:extLst>
              <a:ext uri="{FF2B5EF4-FFF2-40B4-BE49-F238E27FC236}">
                <a16:creationId xmlns:a16="http://schemas.microsoft.com/office/drawing/2014/main" id="{0261DE45-F6F5-180B-58AC-F25AF3EA998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49505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2">
          <a:extLst>
            <a:ext uri="{FF2B5EF4-FFF2-40B4-BE49-F238E27FC236}">
              <a16:creationId xmlns:a16="http://schemas.microsoft.com/office/drawing/2014/main" id="{89063539-0634-697C-4BA5-C15A541275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g17c78293339_2_39:notes">
            <a:extLst>
              <a:ext uri="{FF2B5EF4-FFF2-40B4-BE49-F238E27FC236}">
                <a16:creationId xmlns:a16="http://schemas.microsoft.com/office/drawing/2014/main" id="{655193D3-851A-FBFB-0B9D-24B6BFC610C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4" name="Google Shape;1034;g17c78293339_2_39:notes">
            <a:extLst>
              <a:ext uri="{FF2B5EF4-FFF2-40B4-BE49-F238E27FC236}">
                <a16:creationId xmlns:a16="http://schemas.microsoft.com/office/drawing/2014/main" id="{52545B2E-3246-CD2B-FD15-38734C38DF9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4219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6" name="Google Shape;82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2">
          <a:extLst>
            <a:ext uri="{FF2B5EF4-FFF2-40B4-BE49-F238E27FC236}">
              <a16:creationId xmlns:a16="http://schemas.microsoft.com/office/drawing/2014/main" id="{2B1727FA-57DB-EBD3-7C88-2D48389C20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g17c78293339_2_39:notes">
            <a:extLst>
              <a:ext uri="{FF2B5EF4-FFF2-40B4-BE49-F238E27FC236}">
                <a16:creationId xmlns:a16="http://schemas.microsoft.com/office/drawing/2014/main" id="{F59D469F-681E-6F8B-4848-F2C8ED63D81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4" name="Google Shape;1034;g17c78293339_2_39:notes">
            <a:extLst>
              <a:ext uri="{FF2B5EF4-FFF2-40B4-BE49-F238E27FC236}">
                <a16:creationId xmlns:a16="http://schemas.microsoft.com/office/drawing/2014/main" id="{6917F0C7-04CC-9E3A-3E8D-47D0E8D3002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2769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2">
          <a:extLst>
            <a:ext uri="{FF2B5EF4-FFF2-40B4-BE49-F238E27FC236}">
              <a16:creationId xmlns:a16="http://schemas.microsoft.com/office/drawing/2014/main" id="{943BEFF1-E3FE-7BC3-DCE3-6F3EF8BDCB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g17c78293339_2_39:notes">
            <a:extLst>
              <a:ext uri="{FF2B5EF4-FFF2-40B4-BE49-F238E27FC236}">
                <a16:creationId xmlns:a16="http://schemas.microsoft.com/office/drawing/2014/main" id="{D952CDF4-BA38-7B9D-4DAD-6C4DD820077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4" name="Google Shape;1034;g17c78293339_2_39:notes">
            <a:extLst>
              <a:ext uri="{FF2B5EF4-FFF2-40B4-BE49-F238E27FC236}">
                <a16:creationId xmlns:a16="http://schemas.microsoft.com/office/drawing/2014/main" id="{36A8FF52-0812-17C9-798B-16E6306DF68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25944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2">
          <a:extLst>
            <a:ext uri="{FF2B5EF4-FFF2-40B4-BE49-F238E27FC236}">
              <a16:creationId xmlns:a16="http://schemas.microsoft.com/office/drawing/2014/main" id="{C560A8D4-4887-E7B8-E5EE-BB2ED389E2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g17c78293339_2_39:notes">
            <a:extLst>
              <a:ext uri="{FF2B5EF4-FFF2-40B4-BE49-F238E27FC236}">
                <a16:creationId xmlns:a16="http://schemas.microsoft.com/office/drawing/2014/main" id="{A96D102D-2F51-93E7-1F33-087BBC631C0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4" name="Google Shape;1034;g17c78293339_2_39:notes">
            <a:extLst>
              <a:ext uri="{FF2B5EF4-FFF2-40B4-BE49-F238E27FC236}">
                <a16:creationId xmlns:a16="http://schemas.microsoft.com/office/drawing/2014/main" id="{5F403247-FE71-0244-61A1-F2ABD394485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76874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2">
          <a:extLst>
            <a:ext uri="{FF2B5EF4-FFF2-40B4-BE49-F238E27FC236}">
              <a16:creationId xmlns:a16="http://schemas.microsoft.com/office/drawing/2014/main" id="{5C29FC36-409A-E6A0-BBF1-48891017AC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g17c78293339_2_39:notes">
            <a:extLst>
              <a:ext uri="{FF2B5EF4-FFF2-40B4-BE49-F238E27FC236}">
                <a16:creationId xmlns:a16="http://schemas.microsoft.com/office/drawing/2014/main" id="{8421703A-3816-418C-1076-912DE647035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4" name="Google Shape;1034;g17c78293339_2_39:notes">
            <a:extLst>
              <a:ext uri="{FF2B5EF4-FFF2-40B4-BE49-F238E27FC236}">
                <a16:creationId xmlns:a16="http://schemas.microsoft.com/office/drawing/2014/main" id="{8BE25DE1-B257-F184-4042-39D975C9107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48757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>
          <a:extLst>
            <a:ext uri="{FF2B5EF4-FFF2-40B4-BE49-F238E27FC236}">
              <a16:creationId xmlns:a16="http://schemas.microsoft.com/office/drawing/2014/main" id="{33739334-CC5D-7B68-ECDF-E749B85B94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dd0c7d16c6_0_62:notes">
            <a:extLst>
              <a:ext uri="{FF2B5EF4-FFF2-40B4-BE49-F238E27FC236}">
                <a16:creationId xmlns:a16="http://schemas.microsoft.com/office/drawing/2014/main" id="{E7E10C00-EA7E-2C40-6B37-F51621E2FD1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dd0c7d16c6_0_62:notes">
            <a:extLst>
              <a:ext uri="{FF2B5EF4-FFF2-40B4-BE49-F238E27FC236}">
                <a16:creationId xmlns:a16="http://schemas.microsoft.com/office/drawing/2014/main" id="{C6C3166F-7B56-27D5-4418-9767964ED39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37809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2">
          <a:extLst>
            <a:ext uri="{FF2B5EF4-FFF2-40B4-BE49-F238E27FC236}">
              <a16:creationId xmlns:a16="http://schemas.microsoft.com/office/drawing/2014/main" id="{ADB330D1-E7BC-074B-E138-65995715D8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g17c78293339_2_39:notes">
            <a:extLst>
              <a:ext uri="{FF2B5EF4-FFF2-40B4-BE49-F238E27FC236}">
                <a16:creationId xmlns:a16="http://schemas.microsoft.com/office/drawing/2014/main" id="{DE01E175-712D-4C30-737D-B0CEEDF2746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4" name="Google Shape;1034;g17c78293339_2_39:notes">
            <a:extLst>
              <a:ext uri="{FF2B5EF4-FFF2-40B4-BE49-F238E27FC236}">
                <a16:creationId xmlns:a16="http://schemas.microsoft.com/office/drawing/2014/main" id="{8A9D8844-B3A9-F3B0-8766-77DED5D411D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93141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db0f9523dd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db0f9523dd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dd0c7d16c6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dd0c7d16c6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dd0c7d16c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dd0c7d16c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g17c78293339_2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4" name="Google Shape;1034;g17c78293339_2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64284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2">
          <a:extLst>
            <a:ext uri="{FF2B5EF4-FFF2-40B4-BE49-F238E27FC236}">
              <a16:creationId xmlns:a16="http://schemas.microsoft.com/office/drawing/2014/main" id="{D317F957-62EF-7FE0-5C32-A181EA169E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g17c78293339_2_39:notes">
            <a:extLst>
              <a:ext uri="{FF2B5EF4-FFF2-40B4-BE49-F238E27FC236}">
                <a16:creationId xmlns:a16="http://schemas.microsoft.com/office/drawing/2014/main" id="{61DEBF62-2875-B0C2-C658-C1B4F4B0843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4" name="Google Shape;1034;g17c78293339_2_39:notes">
            <a:extLst>
              <a:ext uri="{FF2B5EF4-FFF2-40B4-BE49-F238E27FC236}">
                <a16:creationId xmlns:a16="http://schemas.microsoft.com/office/drawing/2014/main" id="{760C0C3C-1540-C189-6107-10FEF0DED78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0805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dd0c7d16c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dd0c7d16c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112188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g17c78293339_2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4" name="Google Shape;1034;g17c78293339_2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86309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g17c78293339_2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4" name="Google Shape;1034;g17c78293339_2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3634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150" y="284400"/>
            <a:ext cx="8699100" cy="4859100"/>
            <a:chOff x="150" y="284400"/>
            <a:chExt cx="8699100" cy="4859100"/>
          </a:xfrm>
        </p:grpSpPr>
        <p:cxnSp>
          <p:nvCxnSpPr>
            <p:cNvPr id="10" name="Google Shape;10;p2"/>
            <p:cNvCxnSpPr/>
            <p:nvPr/>
          </p:nvCxnSpPr>
          <p:spPr>
            <a:xfrm rot="10800000">
              <a:off x="150" y="4859025"/>
              <a:ext cx="8699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2"/>
            <p:cNvCxnSpPr/>
            <p:nvPr/>
          </p:nvCxnSpPr>
          <p:spPr>
            <a:xfrm>
              <a:off x="305925" y="284400"/>
              <a:ext cx="0" cy="4859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294365" y="1434863"/>
            <a:ext cx="5141100" cy="155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5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6229900" y="2990350"/>
            <a:ext cx="2205600" cy="7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grpSp>
        <p:nvGrpSpPr>
          <p:cNvPr id="120" name="Google Shape;120;p19"/>
          <p:cNvGrpSpPr/>
          <p:nvPr/>
        </p:nvGrpSpPr>
        <p:grpSpPr>
          <a:xfrm rot="10800000" flipH="1">
            <a:off x="444900" y="284400"/>
            <a:ext cx="8699100" cy="4859100"/>
            <a:chOff x="444900" y="0"/>
            <a:chExt cx="8699100" cy="4859100"/>
          </a:xfrm>
        </p:grpSpPr>
        <p:cxnSp>
          <p:nvCxnSpPr>
            <p:cNvPr id="121" name="Google Shape;121;p19"/>
            <p:cNvCxnSpPr/>
            <p:nvPr/>
          </p:nvCxnSpPr>
          <p:spPr>
            <a:xfrm>
              <a:off x="444900" y="284475"/>
              <a:ext cx="8699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" name="Google Shape;122;p19"/>
            <p:cNvCxnSpPr/>
            <p:nvPr/>
          </p:nvCxnSpPr>
          <p:spPr>
            <a:xfrm rot="10800000">
              <a:off x="8838225" y="0"/>
              <a:ext cx="0" cy="4859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22"/>
          <p:cNvGrpSpPr/>
          <p:nvPr/>
        </p:nvGrpSpPr>
        <p:grpSpPr>
          <a:xfrm rot="10800000" flipH="1">
            <a:off x="444900" y="284400"/>
            <a:ext cx="8699100" cy="4859100"/>
            <a:chOff x="444900" y="0"/>
            <a:chExt cx="8699100" cy="4859100"/>
          </a:xfrm>
        </p:grpSpPr>
        <p:cxnSp>
          <p:nvCxnSpPr>
            <p:cNvPr id="137" name="Google Shape;137;p22"/>
            <p:cNvCxnSpPr/>
            <p:nvPr/>
          </p:nvCxnSpPr>
          <p:spPr>
            <a:xfrm>
              <a:off x="444900" y="284475"/>
              <a:ext cx="8699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8" name="Google Shape;138;p22"/>
            <p:cNvCxnSpPr/>
            <p:nvPr/>
          </p:nvCxnSpPr>
          <p:spPr>
            <a:xfrm rot="10800000">
              <a:off x="8838225" y="0"/>
              <a:ext cx="0" cy="4859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oogle Shape;140;p23"/>
          <p:cNvGrpSpPr/>
          <p:nvPr/>
        </p:nvGrpSpPr>
        <p:grpSpPr>
          <a:xfrm flipH="1">
            <a:off x="0" y="0"/>
            <a:ext cx="8699100" cy="4859100"/>
            <a:chOff x="444900" y="0"/>
            <a:chExt cx="8699100" cy="4859100"/>
          </a:xfrm>
        </p:grpSpPr>
        <p:cxnSp>
          <p:nvCxnSpPr>
            <p:cNvPr id="141" name="Google Shape;141;p23"/>
            <p:cNvCxnSpPr/>
            <p:nvPr/>
          </p:nvCxnSpPr>
          <p:spPr>
            <a:xfrm>
              <a:off x="444900" y="284475"/>
              <a:ext cx="8699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" name="Google Shape;142;p23"/>
            <p:cNvCxnSpPr/>
            <p:nvPr/>
          </p:nvCxnSpPr>
          <p:spPr>
            <a:xfrm rot="10800000">
              <a:off x="8838225" y="0"/>
              <a:ext cx="0" cy="4859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713225" y="2442663"/>
            <a:ext cx="3712800" cy="128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820375" y="789488"/>
            <a:ext cx="1335300" cy="12231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713225" y="3728513"/>
            <a:ext cx="2333400" cy="6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>
            <a:spLocks noGrp="1"/>
          </p:cNvSpPr>
          <p:nvPr>
            <p:ph type="pic" idx="3"/>
          </p:nvPr>
        </p:nvSpPr>
        <p:spPr>
          <a:xfrm>
            <a:off x="4827975" y="626500"/>
            <a:ext cx="3602700" cy="3890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19" name="Google Shape;19;p3"/>
          <p:cNvGrpSpPr/>
          <p:nvPr/>
        </p:nvGrpSpPr>
        <p:grpSpPr>
          <a:xfrm flipH="1">
            <a:off x="0" y="0"/>
            <a:ext cx="8699100" cy="4859100"/>
            <a:chOff x="444900" y="0"/>
            <a:chExt cx="8699100" cy="4859100"/>
          </a:xfrm>
        </p:grpSpPr>
        <p:cxnSp>
          <p:nvCxnSpPr>
            <p:cNvPr id="20" name="Google Shape;20;p3"/>
            <p:cNvCxnSpPr/>
            <p:nvPr/>
          </p:nvCxnSpPr>
          <p:spPr>
            <a:xfrm>
              <a:off x="444900" y="284475"/>
              <a:ext cx="8699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3"/>
            <p:cNvCxnSpPr/>
            <p:nvPr/>
          </p:nvCxnSpPr>
          <p:spPr>
            <a:xfrm rot="10800000">
              <a:off x="8838225" y="0"/>
              <a:ext cx="0" cy="4859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 idx="2"/>
          </p:nvPr>
        </p:nvSpPr>
        <p:spPr>
          <a:xfrm>
            <a:off x="948600" y="2005850"/>
            <a:ext cx="3522300" cy="5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 idx="3"/>
          </p:nvPr>
        </p:nvSpPr>
        <p:spPr>
          <a:xfrm>
            <a:off x="4673097" y="2005850"/>
            <a:ext cx="3522300" cy="5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1"/>
          </p:nvPr>
        </p:nvSpPr>
        <p:spPr>
          <a:xfrm>
            <a:off x="948600" y="2429575"/>
            <a:ext cx="3522300" cy="15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⎼"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■"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■"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4"/>
          </p:nvPr>
        </p:nvSpPr>
        <p:spPr>
          <a:xfrm>
            <a:off x="4673100" y="2429575"/>
            <a:ext cx="3522300" cy="15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⎼"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■"/>
              <a:defRPr/>
            </a:lvl9pPr>
          </a:lstStyle>
          <a:p>
            <a:endParaRPr/>
          </a:p>
        </p:txBody>
      </p:sp>
      <p:grpSp>
        <p:nvGrpSpPr>
          <p:cNvPr id="32" name="Google Shape;32;p5"/>
          <p:cNvGrpSpPr/>
          <p:nvPr/>
        </p:nvGrpSpPr>
        <p:grpSpPr>
          <a:xfrm>
            <a:off x="305775" y="0"/>
            <a:ext cx="8532450" cy="5143500"/>
            <a:chOff x="305775" y="0"/>
            <a:chExt cx="8532450" cy="5143500"/>
          </a:xfrm>
        </p:grpSpPr>
        <p:cxnSp>
          <p:nvCxnSpPr>
            <p:cNvPr id="33" name="Google Shape;33;p5"/>
            <p:cNvCxnSpPr/>
            <p:nvPr/>
          </p:nvCxnSpPr>
          <p:spPr>
            <a:xfrm>
              <a:off x="8838225" y="284400"/>
              <a:ext cx="0" cy="4859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" name="Google Shape;34;p5"/>
            <p:cNvCxnSpPr/>
            <p:nvPr/>
          </p:nvCxnSpPr>
          <p:spPr>
            <a:xfrm rot="10800000">
              <a:off x="305775" y="0"/>
              <a:ext cx="0" cy="4859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4021925" y="1385988"/>
            <a:ext cx="4408800" cy="132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ubTitle" idx="1"/>
          </p:nvPr>
        </p:nvSpPr>
        <p:spPr>
          <a:xfrm>
            <a:off x="4021925" y="2708625"/>
            <a:ext cx="4408800" cy="10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cxnSp>
        <p:nvCxnSpPr>
          <p:cNvPr id="41" name="Google Shape;41;p7"/>
          <p:cNvCxnSpPr/>
          <p:nvPr/>
        </p:nvCxnSpPr>
        <p:spPr>
          <a:xfrm rot="10800000">
            <a:off x="150" y="4859025"/>
            <a:ext cx="8699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>
            <a:spLocks noGrp="1"/>
          </p:cNvSpPr>
          <p:nvPr>
            <p:ph type="body" idx="1"/>
          </p:nvPr>
        </p:nvSpPr>
        <p:spPr>
          <a:xfrm>
            <a:off x="720000" y="1570575"/>
            <a:ext cx="4047000" cy="21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-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○"/>
              <a:defRPr/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■"/>
              <a:defRPr/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■"/>
              <a:defRPr/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●"/>
              <a:defRPr/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○"/>
              <a:defRPr/>
            </a:lvl8pPr>
            <a:lvl9pPr marL="4114800" lvl="8" indent="-266700">
              <a:spcBef>
                <a:spcPts val="0"/>
              </a:spcBef>
              <a:spcAft>
                <a:spcPts val="0"/>
              </a:spcAft>
              <a:buSzPts val="600"/>
              <a:buFont typeface="Open Sans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444900" y="284475"/>
            <a:ext cx="8699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720000" y="2269200"/>
            <a:ext cx="7704000" cy="60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2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2"/>
          </p:nvPr>
        </p:nvSpPr>
        <p:spPr>
          <a:xfrm>
            <a:off x="2096225" y="1497950"/>
            <a:ext cx="2175600" cy="7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3"/>
          </p:nvPr>
        </p:nvSpPr>
        <p:spPr>
          <a:xfrm>
            <a:off x="5839950" y="1497950"/>
            <a:ext cx="2175600" cy="7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1"/>
          </p:nvPr>
        </p:nvSpPr>
        <p:spPr>
          <a:xfrm>
            <a:off x="2096226" y="2197546"/>
            <a:ext cx="217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4"/>
          </p:nvPr>
        </p:nvSpPr>
        <p:spPr>
          <a:xfrm>
            <a:off x="5839952" y="2197547"/>
            <a:ext cx="217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5"/>
          </p:nvPr>
        </p:nvSpPr>
        <p:spPr>
          <a:xfrm>
            <a:off x="2096225" y="3029454"/>
            <a:ext cx="2175600" cy="7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6"/>
          </p:nvPr>
        </p:nvSpPr>
        <p:spPr>
          <a:xfrm>
            <a:off x="5839950" y="3029456"/>
            <a:ext cx="2175600" cy="7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7"/>
          </p:nvPr>
        </p:nvSpPr>
        <p:spPr>
          <a:xfrm>
            <a:off x="2096251" y="3729051"/>
            <a:ext cx="217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8"/>
          </p:nvPr>
        </p:nvSpPr>
        <p:spPr>
          <a:xfrm>
            <a:off x="5839956" y="3729053"/>
            <a:ext cx="217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 idx="9" hasCustomPrompt="1"/>
          </p:nvPr>
        </p:nvSpPr>
        <p:spPr>
          <a:xfrm>
            <a:off x="1128410" y="1744970"/>
            <a:ext cx="775800" cy="7758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72" name="Google Shape;72;p13"/>
          <p:cNvSpPr txBox="1">
            <a:spLocks noGrp="1"/>
          </p:cNvSpPr>
          <p:nvPr>
            <p:ph type="title" idx="13" hasCustomPrompt="1"/>
          </p:nvPr>
        </p:nvSpPr>
        <p:spPr>
          <a:xfrm>
            <a:off x="1128410" y="3277695"/>
            <a:ext cx="775800" cy="7758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14" hasCustomPrompt="1"/>
          </p:nvPr>
        </p:nvSpPr>
        <p:spPr>
          <a:xfrm>
            <a:off x="4872260" y="1744970"/>
            <a:ext cx="775800" cy="7758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74" name="Google Shape;74;p13"/>
          <p:cNvSpPr txBox="1">
            <a:spLocks noGrp="1"/>
          </p:cNvSpPr>
          <p:nvPr>
            <p:ph type="title" idx="15" hasCustomPrompt="1"/>
          </p:nvPr>
        </p:nvSpPr>
        <p:spPr>
          <a:xfrm>
            <a:off x="4872260" y="3277695"/>
            <a:ext cx="775800" cy="7758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grpSp>
        <p:nvGrpSpPr>
          <p:cNvPr id="75" name="Google Shape;75;p13"/>
          <p:cNvGrpSpPr/>
          <p:nvPr/>
        </p:nvGrpSpPr>
        <p:grpSpPr>
          <a:xfrm rot="10800000" flipH="1">
            <a:off x="444900" y="284400"/>
            <a:ext cx="8699100" cy="4859100"/>
            <a:chOff x="444900" y="0"/>
            <a:chExt cx="8699100" cy="4859100"/>
          </a:xfrm>
        </p:grpSpPr>
        <p:cxnSp>
          <p:nvCxnSpPr>
            <p:cNvPr id="76" name="Google Shape;76;p13"/>
            <p:cNvCxnSpPr/>
            <p:nvPr/>
          </p:nvCxnSpPr>
          <p:spPr>
            <a:xfrm>
              <a:off x="444900" y="284475"/>
              <a:ext cx="8699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" name="Google Shape;77;p13"/>
            <p:cNvCxnSpPr/>
            <p:nvPr/>
          </p:nvCxnSpPr>
          <p:spPr>
            <a:xfrm rot="10800000">
              <a:off x="8838225" y="0"/>
              <a:ext cx="0" cy="4859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 ">
  <p:cSld name="CUSTOM_6_1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>
            <a:spLocks noGrp="1"/>
          </p:cNvSpPr>
          <p:nvPr>
            <p:ph type="subTitle" idx="1"/>
          </p:nvPr>
        </p:nvSpPr>
        <p:spPr>
          <a:xfrm>
            <a:off x="720000" y="2090400"/>
            <a:ext cx="2410500" cy="96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grpSp>
        <p:nvGrpSpPr>
          <p:cNvPr id="111" name="Google Shape;111;p17"/>
          <p:cNvGrpSpPr/>
          <p:nvPr/>
        </p:nvGrpSpPr>
        <p:grpSpPr>
          <a:xfrm>
            <a:off x="444900" y="0"/>
            <a:ext cx="8699100" cy="4859100"/>
            <a:chOff x="444900" y="0"/>
            <a:chExt cx="8699100" cy="4859100"/>
          </a:xfrm>
        </p:grpSpPr>
        <p:cxnSp>
          <p:nvCxnSpPr>
            <p:cNvPr id="112" name="Google Shape;112;p17"/>
            <p:cNvCxnSpPr/>
            <p:nvPr/>
          </p:nvCxnSpPr>
          <p:spPr>
            <a:xfrm>
              <a:off x="444900" y="284475"/>
              <a:ext cx="8699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3" name="Google Shape;113;p17"/>
            <p:cNvCxnSpPr/>
            <p:nvPr/>
          </p:nvCxnSpPr>
          <p:spPr>
            <a:xfrm rot="10800000">
              <a:off x="8838225" y="0"/>
              <a:ext cx="0" cy="4859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Kanit"/>
              <a:buNone/>
              <a:defRPr sz="320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Kanit"/>
              <a:buNone/>
              <a:defRPr sz="320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Kanit"/>
              <a:buNone/>
              <a:defRPr sz="320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Kanit"/>
              <a:buNone/>
              <a:defRPr sz="320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Kanit"/>
              <a:buNone/>
              <a:defRPr sz="320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Kanit"/>
              <a:buNone/>
              <a:defRPr sz="320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Kanit"/>
              <a:buNone/>
              <a:defRPr sz="320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Kanit"/>
              <a:buNone/>
              <a:defRPr sz="320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Kanit"/>
              <a:buNone/>
              <a:defRPr sz="320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5" r:id="rId5"/>
    <p:sldLayoutId id="2147483656" r:id="rId6"/>
    <p:sldLayoutId id="2147483658" r:id="rId7"/>
    <p:sldLayoutId id="2147483659" r:id="rId8"/>
    <p:sldLayoutId id="2147483663" r:id="rId9"/>
    <p:sldLayoutId id="2147483665" r:id="rId10"/>
    <p:sldLayoutId id="2147483668" r:id="rId11"/>
    <p:sldLayoutId id="214748366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>
            <a:spLocks noGrp="1"/>
          </p:cNvSpPr>
          <p:nvPr>
            <p:ph type="ctrTitle"/>
          </p:nvPr>
        </p:nvSpPr>
        <p:spPr>
          <a:xfrm>
            <a:off x="545376" y="566762"/>
            <a:ext cx="6638574" cy="14322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/>
            <a:r>
              <a:rPr lang="en" sz="4000" dirty="0"/>
              <a:t>Real-time</a:t>
            </a:r>
            <a:br>
              <a:rPr lang="en" sz="4000" dirty="0"/>
            </a:br>
            <a:r>
              <a:rPr lang="en" sz="4000" dirty="0"/>
              <a:t>Positioning System</a:t>
            </a:r>
            <a:endParaRPr lang="en" sz="4000" dirty="0">
              <a:solidFill>
                <a:srgbClr val="1A2E35"/>
              </a:solidFill>
            </a:endParaRPr>
          </a:p>
        </p:txBody>
      </p:sp>
      <p:pic>
        <p:nvPicPr>
          <p:cNvPr id="2" name="圖片 1" descr="一張含有 文字, 地圖, 螢幕擷取畫面, 圖表 的圖片&#10;&#10;自動產生的描述">
            <a:extLst>
              <a:ext uri="{FF2B5EF4-FFF2-40B4-BE49-F238E27FC236}">
                <a16:creationId xmlns:a16="http://schemas.microsoft.com/office/drawing/2014/main" id="{CF04F0CA-D32E-93EA-3695-E9892677F3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3439" y="681460"/>
            <a:ext cx="2307431" cy="40410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5">
          <a:extLst>
            <a:ext uri="{FF2B5EF4-FFF2-40B4-BE49-F238E27FC236}">
              <a16:creationId xmlns:a16="http://schemas.microsoft.com/office/drawing/2014/main" id="{AF92E172-4CF4-B29A-D9BA-620BC677D3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36;p45">
            <a:extLst>
              <a:ext uri="{FF2B5EF4-FFF2-40B4-BE49-F238E27FC236}">
                <a16:creationId xmlns:a16="http://schemas.microsoft.com/office/drawing/2014/main" id="{754798EB-F1F7-00A7-6231-C5DBCBE080D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0419" y="37182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Firebase User collection</a:t>
            </a:r>
            <a:endParaRPr lang="en" dirty="0"/>
          </a:p>
        </p:txBody>
      </p:sp>
      <p:pic>
        <p:nvPicPr>
          <p:cNvPr id="8" name="圖片 7" descr="一張含有 螢幕擷取畫面, 軟體, 文字, 多媒體軟體 的圖片&#10;&#10;自動產生的描述">
            <a:extLst>
              <a:ext uri="{FF2B5EF4-FFF2-40B4-BE49-F238E27FC236}">
                <a16:creationId xmlns:a16="http://schemas.microsoft.com/office/drawing/2014/main" id="{5013B79E-2C6C-A958-BB78-9FDA23E25C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0630" y="1292245"/>
            <a:ext cx="6682740" cy="3158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126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0"/>
          <p:cNvSpPr txBox="1">
            <a:spLocks noGrp="1"/>
          </p:cNvSpPr>
          <p:nvPr>
            <p:ph type="title"/>
          </p:nvPr>
        </p:nvSpPr>
        <p:spPr>
          <a:xfrm>
            <a:off x="820899" y="2575185"/>
            <a:ext cx="3712800" cy="128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buSzPts val="1100"/>
            </a:pPr>
            <a:r>
              <a:rPr lang="en" sz="4800"/>
              <a:t>Real-time Positioning</a:t>
            </a:r>
            <a:endParaRPr lang="en" dirty="0">
              <a:solidFill>
                <a:schemeClr val="accent2"/>
              </a:solidFill>
            </a:endParaRPr>
          </a:p>
        </p:txBody>
      </p:sp>
      <p:sp>
        <p:nvSpPr>
          <p:cNvPr id="308" name="Google Shape;308;p30"/>
          <p:cNvSpPr txBox="1">
            <a:spLocks noGrp="1"/>
          </p:cNvSpPr>
          <p:nvPr>
            <p:ph type="title" idx="2"/>
          </p:nvPr>
        </p:nvSpPr>
        <p:spPr>
          <a:xfrm>
            <a:off x="820375" y="789488"/>
            <a:ext cx="1335300" cy="122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03 </a:t>
            </a:r>
            <a:endParaRPr dirty="0"/>
          </a:p>
        </p:txBody>
      </p:sp>
      <p:pic>
        <p:nvPicPr>
          <p:cNvPr id="7" name="圖片 6" descr="一張含有 文字, 地圖, 螢幕擷取畫面, 圖表 的圖片&#10;&#10;自動產生的描述">
            <a:extLst>
              <a:ext uri="{FF2B5EF4-FFF2-40B4-BE49-F238E27FC236}">
                <a16:creationId xmlns:a16="http://schemas.microsoft.com/office/drawing/2014/main" id="{06637EA9-C072-3F1B-C956-87946AB6B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3888" y="680832"/>
            <a:ext cx="2322960" cy="4129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694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2">
          <a:extLst>
            <a:ext uri="{FF2B5EF4-FFF2-40B4-BE49-F238E27FC236}">
              <a16:creationId xmlns:a16="http://schemas.microsoft.com/office/drawing/2014/main" id="{F85DEB1F-5A8E-378A-144D-EF7117C6D7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p43">
            <a:extLst>
              <a:ext uri="{FF2B5EF4-FFF2-40B4-BE49-F238E27FC236}">
                <a16:creationId xmlns:a16="http://schemas.microsoft.com/office/drawing/2014/main" id="{EAFA326F-286C-DA5E-AD87-87B6AE26B92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91400" y="43740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Procedure</a:t>
            </a:r>
            <a:endParaRPr dirty="0"/>
          </a:p>
        </p:txBody>
      </p:sp>
      <p:sp>
        <p:nvSpPr>
          <p:cNvPr id="984" name="Google Shape;984;p43">
            <a:extLst>
              <a:ext uri="{FF2B5EF4-FFF2-40B4-BE49-F238E27FC236}">
                <a16:creationId xmlns:a16="http://schemas.microsoft.com/office/drawing/2014/main" id="{8A32F8B0-D801-B7C8-9955-E099BD713CA6}"/>
              </a:ext>
            </a:extLst>
          </p:cNvPr>
          <p:cNvSpPr txBox="1"/>
          <p:nvPr/>
        </p:nvSpPr>
        <p:spPr>
          <a:xfrm>
            <a:off x="-216425" y="2586752"/>
            <a:ext cx="1547700" cy="4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Retrieve Location</a:t>
            </a:r>
            <a:endParaRPr sz="2200" dirty="0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986" name="Google Shape;986;p43">
            <a:extLst>
              <a:ext uri="{FF2B5EF4-FFF2-40B4-BE49-F238E27FC236}">
                <a16:creationId xmlns:a16="http://schemas.microsoft.com/office/drawing/2014/main" id="{6E236B94-7574-75B3-3329-C6BBEE3267C8}"/>
              </a:ext>
            </a:extLst>
          </p:cNvPr>
          <p:cNvSpPr/>
          <p:nvPr/>
        </p:nvSpPr>
        <p:spPr>
          <a:xfrm>
            <a:off x="161075" y="1411865"/>
            <a:ext cx="761700" cy="7617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01</a:t>
            </a:r>
            <a:endParaRPr sz="3200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987" name="Google Shape;987;p43">
            <a:extLst>
              <a:ext uri="{FF2B5EF4-FFF2-40B4-BE49-F238E27FC236}">
                <a16:creationId xmlns:a16="http://schemas.microsoft.com/office/drawing/2014/main" id="{96DD55D0-6841-E6A5-40B5-CC6D2A2E1AA8}"/>
              </a:ext>
            </a:extLst>
          </p:cNvPr>
          <p:cNvSpPr txBox="1"/>
          <p:nvPr/>
        </p:nvSpPr>
        <p:spPr>
          <a:xfrm>
            <a:off x="2861650" y="2330830"/>
            <a:ext cx="1547700" cy="4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Init Marker</a:t>
            </a:r>
            <a:endParaRPr sz="2200" dirty="0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989" name="Google Shape;989;p43">
            <a:extLst>
              <a:ext uri="{FF2B5EF4-FFF2-40B4-BE49-F238E27FC236}">
                <a16:creationId xmlns:a16="http://schemas.microsoft.com/office/drawing/2014/main" id="{2AF598B1-5846-43C9-08F8-610CAF0B6599}"/>
              </a:ext>
            </a:extLst>
          </p:cNvPr>
          <p:cNvSpPr/>
          <p:nvPr/>
        </p:nvSpPr>
        <p:spPr>
          <a:xfrm>
            <a:off x="3239150" y="1411865"/>
            <a:ext cx="761700" cy="7617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03</a:t>
            </a:r>
            <a:endParaRPr sz="3200" dirty="0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990" name="Google Shape;990;p43">
            <a:extLst>
              <a:ext uri="{FF2B5EF4-FFF2-40B4-BE49-F238E27FC236}">
                <a16:creationId xmlns:a16="http://schemas.microsoft.com/office/drawing/2014/main" id="{47AF08C1-0333-B4D9-3333-ABC11AA2F815}"/>
              </a:ext>
            </a:extLst>
          </p:cNvPr>
          <p:cNvSpPr txBox="1"/>
          <p:nvPr/>
        </p:nvSpPr>
        <p:spPr>
          <a:xfrm>
            <a:off x="5928525" y="2654959"/>
            <a:ext cx="1547700" cy="4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Check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Signal</a:t>
            </a:r>
            <a:endParaRPr sz="2200" dirty="0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992" name="Google Shape;992;p43">
            <a:extLst>
              <a:ext uri="{FF2B5EF4-FFF2-40B4-BE49-F238E27FC236}">
                <a16:creationId xmlns:a16="http://schemas.microsoft.com/office/drawing/2014/main" id="{71FB36D0-C1DE-C71D-E984-6856F9B15814}"/>
              </a:ext>
            </a:extLst>
          </p:cNvPr>
          <p:cNvSpPr/>
          <p:nvPr/>
        </p:nvSpPr>
        <p:spPr>
          <a:xfrm>
            <a:off x="6317300" y="1411865"/>
            <a:ext cx="761700" cy="7617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05</a:t>
            </a:r>
            <a:endParaRPr sz="3200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993" name="Google Shape;993;p43">
            <a:extLst>
              <a:ext uri="{FF2B5EF4-FFF2-40B4-BE49-F238E27FC236}">
                <a16:creationId xmlns:a16="http://schemas.microsoft.com/office/drawing/2014/main" id="{42EC87E5-DB74-5514-BD54-BE77884B82E9}"/>
              </a:ext>
            </a:extLst>
          </p:cNvPr>
          <p:cNvSpPr txBox="1"/>
          <p:nvPr/>
        </p:nvSpPr>
        <p:spPr>
          <a:xfrm>
            <a:off x="1307076" y="3801396"/>
            <a:ext cx="1547700" cy="4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Upload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Location</a:t>
            </a:r>
            <a:endParaRPr sz="2200" dirty="0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995" name="Google Shape;995;p43">
            <a:extLst>
              <a:ext uri="{FF2B5EF4-FFF2-40B4-BE49-F238E27FC236}">
                <a16:creationId xmlns:a16="http://schemas.microsoft.com/office/drawing/2014/main" id="{127A1660-E0EE-E89C-6446-15B64BAE5848}"/>
              </a:ext>
            </a:extLst>
          </p:cNvPr>
          <p:cNvSpPr/>
          <p:nvPr/>
        </p:nvSpPr>
        <p:spPr>
          <a:xfrm>
            <a:off x="1700075" y="2601451"/>
            <a:ext cx="761700" cy="7617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02</a:t>
            </a:r>
            <a:endParaRPr sz="3200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996" name="Google Shape;996;p43">
            <a:extLst>
              <a:ext uri="{FF2B5EF4-FFF2-40B4-BE49-F238E27FC236}">
                <a16:creationId xmlns:a16="http://schemas.microsoft.com/office/drawing/2014/main" id="{ADF0095C-1226-BCC3-4931-D156BCD81379}"/>
              </a:ext>
            </a:extLst>
          </p:cNvPr>
          <p:cNvSpPr txBox="1"/>
          <p:nvPr/>
        </p:nvSpPr>
        <p:spPr>
          <a:xfrm>
            <a:off x="4385226" y="3869895"/>
            <a:ext cx="1547700" cy="4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Download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Location</a:t>
            </a:r>
          </a:p>
        </p:txBody>
      </p:sp>
      <p:sp>
        <p:nvSpPr>
          <p:cNvPr id="998" name="Google Shape;998;p43">
            <a:extLst>
              <a:ext uri="{FF2B5EF4-FFF2-40B4-BE49-F238E27FC236}">
                <a16:creationId xmlns:a16="http://schemas.microsoft.com/office/drawing/2014/main" id="{1D989F4D-2235-422F-E3E3-6268D51D74C3}"/>
              </a:ext>
            </a:extLst>
          </p:cNvPr>
          <p:cNvSpPr/>
          <p:nvPr/>
        </p:nvSpPr>
        <p:spPr>
          <a:xfrm>
            <a:off x="4778175" y="2601451"/>
            <a:ext cx="761700" cy="7617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04</a:t>
            </a:r>
            <a:endParaRPr sz="3200" dirty="0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cxnSp>
        <p:nvCxnSpPr>
          <p:cNvPr id="999" name="Google Shape;999;p43">
            <a:extLst>
              <a:ext uri="{FF2B5EF4-FFF2-40B4-BE49-F238E27FC236}">
                <a16:creationId xmlns:a16="http://schemas.microsoft.com/office/drawing/2014/main" id="{3782449F-47B9-75A5-3A01-7195678857B4}"/>
              </a:ext>
            </a:extLst>
          </p:cNvPr>
          <p:cNvCxnSpPr>
            <a:stCxn id="986" idx="3"/>
            <a:endCxn id="995" idx="1"/>
          </p:cNvCxnSpPr>
          <p:nvPr/>
        </p:nvCxnSpPr>
        <p:spPr>
          <a:xfrm>
            <a:off x="922775" y="1792715"/>
            <a:ext cx="777300" cy="11895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00" name="Google Shape;1000;p43">
            <a:extLst>
              <a:ext uri="{FF2B5EF4-FFF2-40B4-BE49-F238E27FC236}">
                <a16:creationId xmlns:a16="http://schemas.microsoft.com/office/drawing/2014/main" id="{A43986B6-0F75-DAE8-8033-3DD365E7A3A0}"/>
              </a:ext>
            </a:extLst>
          </p:cNvPr>
          <p:cNvCxnSpPr>
            <a:stCxn id="995" idx="3"/>
            <a:endCxn id="989" idx="1"/>
          </p:cNvCxnSpPr>
          <p:nvPr/>
        </p:nvCxnSpPr>
        <p:spPr>
          <a:xfrm rot="10800000" flipH="1">
            <a:off x="2461775" y="1792801"/>
            <a:ext cx="777300" cy="1189500"/>
          </a:xfrm>
          <a:prstGeom prst="bentConnector3">
            <a:avLst>
              <a:gd name="adj1" fmla="val 50005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01" name="Google Shape;1001;p43">
            <a:extLst>
              <a:ext uri="{FF2B5EF4-FFF2-40B4-BE49-F238E27FC236}">
                <a16:creationId xmlns:a16="http://schemas.microsoft.com/office/drawing/2014/main" id="{6281E503-2A8A-C2C1-0564-EE302A5664F3}"/>
              </a:ext>
            </a:extLst>
          </p:cNvPr>
          <p:cNvCxnSpPr>
            <a:stCxn id="989" idx="3"/>
            <a:endCxn id="998" idx="1"/>
          </p:cNvCxnSpPr>
          <p:nvPr/>
        </p:nvCxnSpPr>
        <p:spPr>
          <a:xfrm>
            <a:off x="4000850" y="1792715"/>
            <a:ext cx="777300" cy="1189500"/>
          </a:xfrm>
          <a:prstGeom prst="bentConnector3">
            <a:avLst>
              <a:gd name="adj1" fmla="val 50002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02" name="Google Shape;1002;p43">
            <a:extLst>
              <a:ext uri="{FF2B5EF4-FFF2-40B4-BE49-F238E27FC236}">
                <a16:creationId xmlns:a16="http://schemas.microsoft.com/office/drawing/2014/main" id="{3A514C13-2357-72CB-8C53-02547EAB88CD}"/>
              </a:ext>
            </a:extLst>
          </p:cNvPr>
          <p:cNvCxnSpPr>
            <a:stCxn id="998" idx="3"/>
            <a:endCxn id="992" idx="1"/>
          </p:cNvCxnSpPr>
          <p:nvPr/>
        </p:nvCxnSpPr>
        <p:spPr>
          <a:xfrm rot="10800000" flipH="1">
            <a:off x="5539875" y="1792801"/>
            <a:ext cx="777300" cy="1189500"/>
          </a:xfrm>
          <a:prstGeom prst="bentConnector3">
            <a:avLst>
              <a:gd name="adj1" fmla="val 50008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" name="Google Shape;999;p43">
            <a:extLst>
              <a:ext uri="{FF2B5EF4-FFF2-40B4-BE49-F238E27FC236}">
                <a16:creationId xmlns:a16="http://schemas.microsoft.com/office/drawing/2014/main" id="{FBE583C4-91FE-D971-0BA1-B86B0950B0AA}"/>
              </a:ext>
            </a:extLst>
          </p:cNvPr>
          <p:cNvCxnSpPr/>
          <p:nvPr/>
        </p:nvCxnSpPr>
        <p:spPr>
          <a:xfrm>
            <a:off x="7078875" y="1792715"/>
            <a:ext cx="777300" cy="11895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Google Shape;989;p43">
            <a:extLst>
              <a:ext uri="{FF2B5EF4-FFF2-40B4-BE49-F238E27FC236}">
                <a16:creationId xmlns:a16="http://schemas.microsoft.com/office/drawing/2014/main" id="{BAA16F63-CAA5-D393-E304-07CD8E75CD0A}"/>
              </a:ext>
            </a:extLst>
          </p:cNvPr>
          <p:cNvSpPr/>
          <p:nvPr/>
        </p:nvSpPr>
        <p:spPr>
          <a:xfrm>
            <a:off x="7864875" y="2601451"/>
            <a:ext cx="761700" cy="7617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06</a:t>
            </a:r>
            <a:endParaRPr sz="3200" dirty="0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4" name="Google Shape;990;p43">
            <a:extLst>
              <a:ext uri="{FF2B5EF4-FFF2-40B4-BE49-F238E27FC236}">
                <a16:creationId xmlns:a16="http://schemas.microsoft.com/office/drawing/2014/main" id="{1B0D54BF-16CE-B7B4-A1EC-85EE51C27CD6}"/>
              </a:ext>
            </a:extLst>
          </p:cNvPr>
          <p:cNvSpPr txBox="1"/>
          <p:nvPr/>
        </p:nvSpPr>
        <p:spPr>
          <a:xfrm>
            <a:off x="7476225" y="3779952"/>
            <a:ext cx="1547700" cy="4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Display Location</a:t>
            </a:r>
            <a:endParaRPr sz="2200" dirty="0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5" name="Google Shape;993;p43">
            <a:extLst>
              <a:ext uri="{FF2B5EF4-FFF2-40B4-BE49-F238E27FC236}">
                <a16:creationId xmlns:a16="http://schemas.microsoft.com/office/drawing/2014/main" id="{56517570-D075-907F-19BE-D4BA27DF7CBE}"/>
              </a:ext>
            </a:extLst>
          </p:cNvPr>
          <p:cNvSpPr txBox="1"/>
          <p:nvPr/>
        </p:nvSpPr>
        <p:spPr>
          <a:xfrm>
            <a:off x="-29966" y="4502995"/>
            <a:ext cx="3017520" cy="4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1800" dirty="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Location Service</a:t>
            </a:r>
            <a:endParaRPr sz="1800" dirty="0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cxnSp>
        <p:nvCxnSpPr>
          <p:cNvPr id="9" name="Google Shape;1000;p43">
            <a:extLst>
              <a:ext uri="{FF2B5EF4-FFF2-40B4-BE49-F238E27FC236}">
                <a16:creationId xmlns:a16="http://schemas.microsoft.com/office/drawing/2014/main" id="{82A9E149-E09A-40E9-8A9F-3D232B61FAE9}"/>
              </a:ext>
            </a:extLst>
          </p:cNvPr>
          <p:cNvCxnSpPr>
            <a:cxnSpLocks/>
          </p:cNvCxnSpPr>
          <p:nvPr/>
        </p:nvCxnSpPr>
        <p:spPr>
          <a:xfrm flipV="1">
            <a:off x="2461774" y="4502995"/>
            <a:ext cx="388348" cy="203100"/>
          </a:xfrm>
          <a:prstGeom prst="bentConnector3">
            <a:avLst>
              <a:gd name="adj1" fmla="val 99054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" name="Google Shape;999;p43">
            <a:extLst>
              <a:ext uri="{FF2B5EF4-FFF2-40B4-BE49-F238E27FC236}">
                <a16:creationId xmlns:a16="http://schemas.microsoft.com/office/drawing/2014/main" id="{7098C278-C4CF-8BF3-BA12-4E145ECDB1A6}"/>
              </a:ext>
            </a:extLst>
          </p:cNvPr>
          <p:cNvCxnSpPr>
            <a:cxnSpLocks/>
          </p:cNvCxnSpPr>
          <p:nvPr/>
        </p:nvCxnSpPr>
        <p:spPr>
          <a:xfrm>
            <a:off x="161075" y="4513645"/>
            <a:ext cx="303018" cy="203100"/>
          </a:xfrm>
          <a:prstGeom prst="bentConnector3">
            <a:avLst>
              <a:gd name="adj1" fmla="val -294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" name="Google Shape;993;p43">
            <a:extLst>
              <a:ext uri="{FF2B5EF4-FFF2-40B4-BE49-F238E27FC236}">
                <a16:creationId xmlns:a16="http://schemas.microsoft.com/office/drawing/2014/main" id="{4D3D7BE5-5312-C532-1A91-6D7C330C043E}"/>
              </a:ext>
            </a:extLst>
          </p:cNvPr>
          <p:cNvSpPr txBox="1"/>
          <p:nvPr/>
        </p:nvSpPr>
        <p:spPr>
          <a:xfrm>
            <a:off x="4494655" y="4513645"/>
            <a:ext cx="4406990" cy="4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1800" dirty="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Runnable</a:t>
            </a:r>
            <a:endParaRPr sz="1800" dirty="0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cxnSp>
        <p:nvCxnSpPr>
          <p:cNvPr id="25" name="Google Shape;1000;p43">
            <a:extLst>
              <a:ext uri="{FF2B5EF4-FFF2-40B4-BE49-F238E27FC236}">
                <a16:creationId xmlns:a16="http://schemas.microsoft.com/office/drawing/2014/main" id="{8F093B86-6AAB-143E-F449-14BC5D4D47EE}"/>
              </a:ext>
            </a:extLst>
          </p:cNvPr>
          <p:cNvCxnSpPr>
            <a:cxnSpLocks/>
          </p:cNvCxnSpPr>
          <p:nvPr/>
        </p:nvCxnSpPr>
        <p:spPr>
          <a:xfrm flipV="1">
            <a:off x="7391008" y="4513645"/>
            <a:ext cx="1235567" cy="192450"/>
          </a:xfrm>
          <a:prstGeom prst="bentConnector3">
            <a:avLst>
              <a:gd name="adj1" fmla="val 99954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Google Shape;999;p43">
            <a:extLst>
              <a:ext uri="{FF2B5EF4-FFF2-40B4-BE49-F238E27FC236}">
                <a16:creationId xmlns:a16="http://schemas.microsoft.com/office/drawing/2014/main" id="{436582FB-9181-6B81-BF45-39B57EE7A18D}"/>
              </a:ext>
            </a:extLst>
          </p:cNvPr>
          <p:cNvCxnSpPr>
            <a:cxnSpLocks/>
          </p:cNvCxnSpPr>
          <p:nvPr/>
        </p:nvCxnSpPr>
        <p:spPr>
          <a:xfrm>
            <a:off x="4778689" y="4513645"/>
            <a:ext cx="1105218" cy="200035"/>
          </a:xfrm>
          <a:prstGeom prst="bentConnector3">
            <a:avLst>
              <a:gd name="adj1" fmla="val -33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386216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4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Real-time Positioning</a:t>
            </a:r>
          </a:p>
        </p:txBody>
      </p:sp>
      <p:grpSp>
        <p:nvGrpSpPr>
          <p:cNvPr id="1038" name="Google Shape;1038;p45"/>
          <p:cNvGrpSpPr/>
          <p:nvPr/>
        </p:nvGrpSpPr>
        <p:grpSpPr>
          <a:xfrm>
            <a:off x="3138091" y="1101546"/>
            <a:ext cx="5285909" cy="3970310"/>
            <a:chOff x="4778292" y="1282582"/>
            <a:chExt cx="3432701" cy="2578343"/>
          </a:xfrm>
        </p:grpSpPr>
        <p:sp>
          <p:nvSpPr>
            <p:cNvPr id="1039" name="Google Shape;1039;p45"/>
            <p:cNvSpPr/>
            <p:nvPr/>
          </p:nvSpPr>
          <p:spPr>
            <a:xfrm>
              <a:off x="4778292" y="1282582"/>
              <a:ext cx="3432701" cy="2165388"/>
            </a:xfrm>
            <a:custGeom>
              <a:avLst/>
              <a:gdLst/>
              <a:ahLst/>
              <a:cxnLst/>
              <a:rect l="l" t="t" r="r" b="b"/>
              <a:pathLst>
                <a:path w="248162" h="181204" extrusionOk="0">
                  <a:moveTo>
                    <a:pt x="4636" y="0"/>
                  </a:moveTo>
                  <a:cubicBezTo>
                    <a:pt x="2053" y="0"/>
                    <a:pt x="0" y="2053"/>
                    <a:pt x="0" y="4636"/>
                  </a:cubicBezTo>
                  <a:lnTo>
                    <a:pt x="0" y="176634"/>
                  </a:lnTo>
                  <a:cubicBezTo>
                    <a:pt x="0" y="179151"/>
                    <a:pt x="2053" y="181204"/>
                    <a:pt x="4636" y="181204"/>
                  </a:cubicBezTo>
                  <a:lnTo>
                    <a:pt x="243526" y="181204"/>
                  </a:lnTo>
                  <a:cubicBezTo>
                    <a:pt x="246109" y="181204"/>
                    <a:pt x="248162" y="179151"/>
                    <a:pt x="248162" y="176634"/>
                  </a:cubicBezTo>
                  <a:lnTo>
                    <a:pt x="248162" y="4636"/>
                  </a:lnTo>
                  <a:cubicBezTo>
                    <a:pt x="248162" y="2053"/>
                    <a:pt x="246109" y="0"/>
                    <a:pt x="243526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5"/>
            <p:cNvSpPr/>
            <p:nvPr/>
          </p:nvSpPr>
          <p:spPr>
            <a:xfrm>
              <a:off x="5923189" y="3447783"/>
              <a:ext cx="1143193" cy="413142"/>
            </a:xfrm>
            <a:custGeom>
              <a:avLst/>
              <a:gdLst/>
              <a:ahLst/>
              <a:cxnLst/>
              <a:rect l="l" t="t" r="r" b="b"/>
              <a:pathLst>
                <a:path w="55441" h="20036" extrusionOk="0">
                  <a:moveTo>
                    <a:pt x="0" y="20035"/>
                  </a:moveTo>
                  <a:lnTo>
                    <a:pt x="0" y="17982"/>
                  </a:lnTo>
                  <a:lnTo>
                    <a:pt x="6526" y="17184"/>
                  </a:lnTo>
                  <a:lnTo>
                    <a:pt x="11030" y="1"/>
                  </a:lnTo>
                  <a:lnTo>
                    <a:pt x="44410" y="1"/>
                  </a:lnTo>
                  <a:lnTo>
                    <a:pt x="48911" y="17184"/>
                  </a:lnTo>
                  <a:lnTo>
                    <a:pt x="55441" y="17982"/>
                  </a:lnTo>
                  <a:lnTo>
                    <a:pt x="55441" y="20035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41" name="Google Shape;1041;p45"/>
          <p:cNvPicPr preferRelativeResize="0"/>
          <p:nvPr/>
        </p:nvPicPr>
        <p:blipFill>
          <a:blip r:embed="rId3"/>
          <a:srcRect/>
          <a:stretch/>
        </p:blipFill>
        <p:spPr>
          <a:xfrm>
            <a:off x="3286228" y="1361420"/>
            <a:ext cx="4989633" cy="281437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33172088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5">
          <a:extLst>
            <a:ext uri="{FF2B5EF4-FFF2-40B4-BE49-F238E27FC236}">
              <a16:creationId xmlns:a16="http://schemas.microsoft.com/office/drawing/2014/main" id="{5A1C1D64-08A8-4915-6F37-A2E5CAA8AD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45">
            <a:extLst>
              <a:ext uri="{FF2B5EF4-FFF2-40B4-BE49-F238E27FC236}">
                <a16:creationId xmlns:a16="http://schemas.microsoft.com/office/drawing/2014/main" id="{B4ED6AD9-7629-13F3-BC40-307A4C7A799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Location Service</a:t>
            </a:r>
            <a:endParaRPr lang="en" dirty="0"/>
          </a:p>
        </p:txBody>
      </p:sp>
      <p:grpSp>
        <p:nvGrpSpPr>
          <p:cNvPr id="1038" name="Google Shape;1038;p45">
            <a:extLst>
              <a:ext uri="{FF2B5EF4-FFF2-40B4-BE49-F238E27FC236}">
                <a16:creationId xmlns:a16="http://schemas.microsoft.com/office/drawing/2014/main" id="{6ED116B3-8D58-6F4D-D3FA-99DC3E1791AB}"/>
              </a:ext>
            </a:extLst>
          </p:cNvPr>
          <p:cNvGrpSpPr/>
          <p:nvPr/>
        </p:nvGrpSpPr>
        <p:grpSpPr>
          <a:xfrm>
            <a:off x="3138091" y="1101546"/>
            <a:ext cx="5285909" cy="3970310"/>
            <a:chOff x="4778292" y="1282582"/>
            <a:chExt cx="3432701" cy="2578343"/>
          </a:xfrm>
        </p:grpSpPr>
        <p:sp>
          <p:nvSpPr>
            <p:cNvPr id="1039" name="Google Shape;1039;p45">
              <a:extLst>
                <a:ext uri="{FF2B5EF4-FFF2-40B4-BE49-F238E27FC236}">
                  <a16:creationId xmlns:a16="http://schemas.microsoft.com/office/drawing/2014/main" id="{199134B4-709A-5C43-F355-CBE1AFE22C1B}"/>
                </a:ext>
              </a:extLst>
            </p:cNvPr>
            <p:cNvSpPr/>
            <p:nvPr/>
          </p:nvSpPr>
          <p:spPr>
            <a:xfrm>
              <a:off x="4778292" y="1282582"/>
              <a:ext cx="3432701" cy="2165388"/>
            </a:xfrm>
            <a:custGeom>
              <a:avLst/>
              <a:gdLst/>
              <a:ahLst/>
              <a:cxnLst/>
              <a:rect l="l" t="t" r="r" b="b"/>
              <a:pathLst>
                <a:path w="248162" h="181204" extrusionOk="0">
                  <a:moveTo>
                    <a:pt x="4636" y="0"/>
                  </a:moveTo>
                  <a:cubicBezTo>
                    <a:pt x="2053" y="0"/>
                    <a:pt x="0" y="2053"/>
                    <a:pt x="0" y="4636"/>
                  </a:cubicBezTo>
                  <a:lnTo>
                    <a:pt x="0" y="176634"/>
                  </a:lnTo>
                  <a:cubicBezTo>
                    <a:pt x="0" y="179151"/>
                    <a:pt x="2053" y="181204"/>
                    <a:pt x="4636" y="181204"/>
                  </a:cubicBezTo>
                  <a:lnTo>
                    <a:pt x="243526" y="181204"/>
                  </a:lnTo>
                  <a:cubicBezTo>
                    <a:pt x="246109" y="181204"/>
                    <a:pt x="248162" y="179151"/>
                    <a:pt x="248162" y="176634"/>
                  </a:cubicBezTo>
                  <a:lnTo>
                    <a:pt x="248162" y="4636"/>
                  </a:lnTo>
                  <a:cubicBezTo>
                    <a:pt x="248162" y="2053"/>
                    <a:pt x="246109" y="0"/>
                    <a:pt x="243526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5">
              <a:extLst>
                <a:ext uri="{FF2B5EF4-FFF2-40B4-BE49-F238E27FC236}">
                  <a16:creationId xmlns:a16="http://schemas.microsoft.com/office/drawing/2014/main" id="{0886358B-78D2-4772-76B3-1C48C8CD2314}"/>
                </a:ext>
              </a:extLst>
            </p:cNvPr>
            <p:cNvSpPr/>
            <p:nvPr/>
          </p:nvSpPr>
          <p:spPr>
            <a:xfrm>
              <a:off x="5923189" y="3447783"/>
              <a:ext cx="1143193" cy="413142"/>
            </a:xfrm>
            <a:custGeom>
              <a:avLst/>
              <a:gdLst/>
              <a:ahLst/>
              <a:cxnLst/>
              <a:rect l="l" t="t" r="r" b="b"/>
              <a:pathLst>
                <a:path w="55441" h="20036" extrusionOk="0">
                  <a:moveTo>
                    <a:pt x="0" y="20035"/>
                  </a:moveTo>
                  <a:lnTo>
                    <a:pt x="0" y="17982"/>
                  </a:lnTo>
                  <a:lnTo>
                    <a:pt x="6526" y="17184"/>
                  </a:lnTo>
                  <a:lnTo>
                    <a:pt x="11030" y="1"/>
                  </a:lnTo>
                  <a:lnTo>
                    <a:pt x="44410" y="1"/>
                  </a:lnTo>
                  <a:lnTo>
                    <a:pt x="48911" y="17184"/>
                  </a:lnTo>
                  <a:lnTo>
                    <a:pt x="55441" y="17982"/>
                  </a:lnTo>
                  <a:lnTo>
                    <a:pt x="55441" y="20035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41" name="Google Shape;1041;p45">
            <a:extLst>
              <a:ext uri="{FF2B5EF4-FFF2-40B4-BE49-F238E27FC236}">
                <a16:creationId xmlns:a16="http://schemas.microsoft.com/office/drawing/2014/main" id="{240E94E1-3B89-A169-A7F5-EBC36977F093}"/>
              </a:ext>
            </a:extLst>
          </p:cNvPr>
          <p:cNvPicPr preferRelativeResize="0"/>
          <p:nvPr/>
        </p:nvPicPr>
        <p:blipFill>
          <a:blip r:embed="rId3"/>
          <a:srcRect/>
          <a:stretch/>
        </p:blipFill>
        <p:spPr>
          <a:xfrm>
            <a:off x="3227249" y="1749906"/>
            <a:ext cx="5107591" cy="204986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33536802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5">
          <a:extLst>
            <a:ext uri="{FF2B5EF4-FFF2-40B4-BE49-F238E27FC236}">
              <a16:creationId xmlns:a16="http://schemas.microsoft.com/office/drawing/2014/main" id="{D48DD543-2162-AE97-D30F-EB790BC901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8" name="Google Shape;1038;p45">
            <a:extLst>
              <a:ext uri="{FF2B5EF4-FFF2-40B4-BE49-F238E27FC236}">
                <a16:creationId xmlns:a16="http://schemas.microsoft.com/office/drawing/2014/main" id="{25FD37B0-821E-409B-18BB-DA0AE1BB2CB2}"/>
              </a:ext>
            </a:extLst>
          </p:cNvPr>
          <p:cNvGrpSpPr/>
          <p:nvPr/>
        </p:nvGrpSpPr>
        <p:grpSpPr>
          <a:xfrm>
            <a:off x="3138091" y="990006"/>
            <a:ext cx="5434409" cy="4081850"/>
            <a:chOff x="4778292" y="1282582"/>
            <a:chExt cx="3432701" cy="2578343"/>
          </a:xfrm>
        </p:grpSpPr>
        <p:sp>
          <p:nvSpPr>
            <p:cNvPr id="1039" name="Google Shape;1039;p45">
              <a:extLst>
                <a:ext uri="{FF2B5EF4-FFF2-40B4-BE49-F238E27FC236}">
                  <a16:creationId xmlns:a16="http://schemas.microsoft.com/office/drawing/2014/main" id="{6CBF7729-C871-0B9A-914B-0CEBF6CA0618}"/>
                </a:ext>
              </a:extLst>
            </p:cNvPr>
            <p:cNvSpPr/>
            <p:nvPr/>
          </p:nvSpPr>
          <p:spPr>
            <a:xfrm>
              <a:off x="4778292" y="1282582"/>
              <a:ext cx="3432701" cy="2165388"/>
            </a:xfrm>
            <a:custGeom>
              <a:avLst/>
              <a:gdLst/>
              <a:ahLst/>
              <a:cxnLst/>
              <a:rect l="l" t="t" r="r" b="b"/>
              <a:pathLst>
                <a:path w="248162" h="181204" extrusionOk="0">
                  <a:moveTo>
                    <a:pt x="4636" y="0"/>
                  </a:moveTo>
                  <a:cubicBezTo>
                    <a:pt x="2053" y="0"/>
                    <a:pt x="0" y="2053"/>
                    <a:pt x="0" y="4636"/>
                  </a:cubicBezTo>
                  <a:lnTo>
                    <a:pt x="0" y="176634"/>
                  </a:lnTo>
                  <a:cubicBezTo>
                    <a:pt x="0" y="179151"/>
                    <a:pt x="2053" y="181204"/>
                    <a:pt x="4636" y="181204"/>
                  </a:cubicBezTo>
                  <a:lnTo>
                    <a:pt x="243526" y="181204"/>
                  </a:lnTo>
                  <a:cubicBezTo>
                    <a:pt x="246109" y="181204"/>
                    <a:pt x="248162" y="179151"/>
                    <a:pt x="248162" y="176634"/>
                  </a:cubicBezTo>
                  <a:lnTo>
                    <a:pt x="248162" y="4636"/>
                  </a:lnTo>
                  <a:cubicBezTo>
                    <a:pt x="248162" y="2053"/>
                    <a:pt x="246109" y="0"/>
                    <a:pt x="243526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5">
              <a:extLst>
                <a:ext uri="{FF2B5EF4-FFF2-40B4-BE49-F238E27FC236}">
                  <a16:creationId xmlns:a16="http://schemas.microsoft.com/office/drawing/2014/main" id="{9A9B5F1E-D9DF-2CD5-B75B-CDBB192127B7}"/>
                </a:ext>
              </a:extLst>
            </p:cNvPr>
            <p:cNvSpPr/>
            <p:nvPr/>
          </p:nvSpPr>
          <p:spPr>
            <a:xfrm>
              <a:off x="5923189" y="3447783"/>
              <a:ext cx="1143193" cy="413142"/>
            </a:xfrm>
            <a:custGeom>
              <a:avLst/>
              <a:gdLst/>
              <a:ahLst/>
              <a:cxnLst/>
              <a:rect l="l" t="t" r="r" b="b"/>
              <a:pathLst>
                <a:path w="55441" h="20036" extrusionOk="0">
                  <a:moveTo>
                    <a:pt x="0" y="20035"/>
                  </a:moveTo>
                  <a:lnTo>
                    <a:pt x="0" y="17982"/>
                  </a:lnTo>
                  <a:lnTo>
                    <a:pt x="6526" y="17184"/>
                  </a:lnTo>
                  <a:lnTo>
                    <a:pt x="11030" y="1"/>
                  </a:lnTo>
                  <a:lnTo>
                    <a:pt x="44410" y="1"/>
                  </a:lnTo>
                  <a:lnTo>
                    <a:pt x="48911" y="17184"/>
                  </a:lnTo>
                  <a:lnTo>
                    <a:pt x="55441" y="17982"/>
                  </a:lnTo>
                  <a:lnTo>
                    <a:pt x="55441" y="20035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41" name="Google Shape;1041;p45">
            <a:extLst>
              <a:ext uri="{FF2B5EF4-FFF2-40B4-BE49-F238E27FC236}">
                <a16:creationId xmlns:a16="http://schemas.microsoft.com/office/drawing/2014/main" id="{DE99F8FC-95CF-3AC6-8A5C-5E074F697CD0}"/>
              </a:ext>
            </a:extLst>
          </p:cNvPr>
          <p:cNvPicPr preferRelativeResize="0"/>
          <p:nvPr/>
        </p:nvPicPr>
        <p:blipFill>
          <a:blip r:embed="rId3"/>
          <a:srcRect/>
          <a:stretch/>
        </p:blipFill>
        <p:spPr>
          <a:xfrm>
            <a:off x="3203023" y="1460453"/>
            <a:ext cx="5304544" cy="2487193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40727958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5">
          <a:extLst>
            <a:ext uri="{FF2B5EF4-FFF2-40B4-BE49-F238E27FC236}">
              <a16:creationId xmlns:a16="http://schemas.microsoft.com/office/drawing/2014/main" id="{9E5FDA4B-BD24-74A4-4C76-7EA0A323D0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8" name="Google Shape;1038;p45">
            <a:extLst>
              <a:ext uri="{FF2B5EF4-FFF2-40B4-BE49-F238E27FC236}">
                <a16:creationId xmlns:a16="http://schemas.microsoft.com/office/drawing/2014/main" id="{2B787583-4813-E364-847C-6ADD093C6033}"/>
              </a:ext>
            </a:extLst>
          </p:cNvPr>
          <p:cNvGrpSpPr/>
          <p:nvPr/>
        </p:nvGrpSpPr>
        <p:grpSpPr>
          <a:xfrm>
            <a:off x="3138091" y="1101546"/>
            <a:ext cx="5285909" cy="3970310"/>
            <a:chOff x="4778292" y="1282582"/>
            <a:chExt cx="3432701" cy="2578343"/>
          </a:xfrm>
        </p:grpSpPr>
        <p:sp>
          <p:nvSpPr>
            <p:cNvPr id="1039" name="Google Shape;1039;p45">
              <a:extLst>
                <a:ext uri="{FF2B5EF4-FFF2-40B4-BE49-F238E27FC236}">
                  <a16:creationId xmlns:a16="http://schemas.microsoft.com/office/drawing/2014/main" id="{2C553D74-8A26-193C-0F8A-63A79022E043}"/>
                </a:ext>
              </a:extLst>
            </p:cNvPr>
            <p:cNvSpPr/>
            <p:nvPr/>
          </p:nvSpPr>
          <p:spPr>
            <a:xfrm>
              <a:off x="4778292" y="1282582"/>
              <a:ext cx="3432701" cy="2165388"/>
            </a:xfrm>
            <a:custGeom>
              <a:avLst/>
              <a:gdLst/>
              <a:ahLst/>
              <a:cxnLst/>
              <a:rect l="l" t="t" r="r" b="b"/>
              <a:pathLst>
                <a:path w="248162" h="181204" extrusionOk="0">
                  <a:moveTo>
                    <a:pt x="4636" y="0"/>
                  </a:moveTo>
                  <a:cubicBezTo>
                    <a:pt x="2053" y="0"/>
                    <a:pt x="0" y="2053"/>
                    <a:pt x="0" y="4636"/>
                  </a:cubicBezTo>
                  <a:lnTo>
                    <a:pt x="0" y="176634"/>
                  </a:lnTo>
                  <a:cubicBezTo>
                    <a:pt x="0" y="179151"/>
                    <a:pt x="2053" y="181204"/>
                    <a:pt x="4636" y="181204"/>
                  </a:cubicBezTo>
                  <a:lnTo>
                    <a:pt x="243526" y="181204"/>
                  </a:lnTo>
                  <a:cubicBezTo>
                    <a:pt x="246109" y="181204"/>
                    <a:pt x="248162" y="179151"/>
                    <a:pt x="248162" y="176634"/>
                  </a:cubicBezTo>
                  <a:lnTo>
                    <a:pt x="248162" y="4636"/>
                  </a:lnTo>
                  <a:cubicBezTo>
                    <a:pt x="248162" y="2053"/>
                    <a:pt x="246109" y="0"/>
                    <a:pt x="243526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5">
              <a:extLst>
                <a:ext uri="{FF2B5EF4-FFF2-40B4-BE49-F238E27FC236}">
                  <a16:creationId xmlns:a16="http://schemas.microsoft.com/office/drawing/2014/main" id="{180CF6A3-2D3F-4D71-2F33-A292D046EAA8}"/>
                </a:ext>
              </a:extLst>
            </p:cNvPr>
            <p:cNvSpPr/>
            <p:nvPr/>
          </p:nvSpPr>
          <p:spPr>
            <a:xfrm>
              <a:off x="5923189" y="3447783"/>
              <a:ext cx="1143193" cy="413142"/>
            </a:xfrm>
            <a:custGeom>
              <a:avLst/>
              <a:gdLst/>
              <a:ahLst/>
              <a:cxnLst/>
              <a:rect l="l" t="t" r="r" b="b"/>
              <a:pathLst>
                <a:path w="55441" h="20036" extrusionOk="0">
                  <a:moveTo>
                    <a:pt x="0" y="20035"/>
                  </a:moveTo>
                  <a:lnTo>
                    <a:pt x="0" y="17982"/>
                  </a:lnTo>
                  <a:lnTo>
                    <a:pt x="6526" y="17184"/>
                  </a:lnTo>
                  <a:lnTo>
                    <a:pt x="11030" y="1"/>
                  </a:lnTo>
                  <a:lnTo>
                    <a:pt x="44410" y="1"/>
                  </a:lnTo>
                  <a:lnTo>
                    <a:pt x="48911" y="17184"/>
                  </a:lnTo>
                  <a:lnTo>
                    <a:pt x="55441" y="17982"/>
                  </a:lnTo>
                  <a:lnTo>
                    <a:pt x="55441" y="20035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41" name="Google Shape;1041;p45">
            <a:extLst>
              <a:ext uri="{FF2B5EF4-FFF2-40B4-BE49-F238E27FC236}">
                <a16:creationId xmlns:a16="http://schemas.microsoft.com/office/drawing/2014/main" id="{9816EC11-4DE0-7726-C8D1-9C8318333CAB}"/>
              </a:ext>
            </a:extLst>
          </p:cNvPr>
          <p:cNvPicPr preferRelativeResize="0"/>
          <p:nvPr/>
        </p:nvPicPr>
        <p:blipFill>
          <a:blip r:embed="rId3"/>
          <a:srcRect/>
          <a:stretch/>
        </p:blipFill>
        <p:spPr>
          <a:xfrm>
            <a:off x="3227249" y="1961292"/>
            <a:ext cx="5107591" cy="161463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38124487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5">
          <a:extLst>
            <a:ext uri="{FF2B5EF4-FFF2-40B4-BE49-F238E27FC236}">
              <a16:creationId xmlns:a16="http://schemas.microsoft.com/office/drawing/2014/main" id="{287C3D22-3EE8-8FA4-3A94-31D841F8B3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45">
            <a:extLst>
              <a:ext uri="{FF2B5EF4-FFF2-40B4-BE49-F238E27FC236}">
                <a16:creationId xmlns:a16="http://schemas.microsoft.com/office/drawing/2014/main" id="{C9F53EE6-2A95-5EB7-CD33-8652F725293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Init Marker</a:t>
            </a:r>
            <a:endParaRPr lang="en" dirty="0"/>
          </a:p>
        </p:txBody>
      </p:sp>
      <p:grpSp>
        <p:nvGrpSpPr>
          <p:cNvPr id="1038" name="Google Shape;1038;p45">
            <a:extLst>
              <a:ext uri="{FF2B5EF4-FFF2-40B4-BE49-F238E27FC236}">
                <a16:creationId xmlns:a16="http://schemas.microsoft.com/office/drawing/2014/main" id="{41C1C43D-34E8-918B-B402-E863C34E4C6E}"/>
              </a:ext>
            </a:extLst>
          </p:cNvPr>
          <p:cNvGrpSpPr/>
          <p:nvPr/>
        </p:nvGrpSpPr>
        <p:grpSpPr>
          <a:xfrm>
            <a:off x="3138091" y="1101546"/>
            <a:ext cx="5285909" cy="3970310"/>
            <a:chOff x="4778292" y="1282582"/>
            <a:chExt cx="3432701" cy="2578343"/>
          </a:xfrm>
        </p:grpSpPr>
        <p:sp>
          <p:nvSpPr>
            <p:cNvPr id="1039" name="Google Shape;1039;p45">
              <a:extLst>
                <a:ext uri="{FF2B5EF4-FFF2-40B4-BE49-F238E27FC236}">
                  <a16:creationId xmlns:a16="http://schemas.microsoft.com/office/drawing/2014/main" id="{9F5EE5F6-E1F1-9DE5-70DB-DBC471B98C63}"/>
                </a:ext>
              </a:extLst>
            </p:cNvPr>
            <p:cNvSpPr/>
            <p:nvPr/>
          </p:nvSpPr>
          <p:spPr>
            <a:xfrm>
              <a:off x="4778292" y="1282582"/>
              <a:ext cx="3432701" cy="2165388"/>
            </a:xfrm>
            <a:custGeom>
              <a:avLst/>
              <a:gdLst/>
              <a:ahLst/>
              <a:cxnLst/>
              <a:rect l="l" t="t" r="r" b="b"/>
              <a:pathLst>
                <a:path w="248162" h="181204" extrusionOk="0">
                  <a:moveTo>
                    <a:pt x="4636" y="0"/>
                  </a:moveTo>
                  <a:cubicBezTo>
                    <a:pt x="2053" y="0"/>
                    <a:pt x="0" y="2053"/>
                    <a:pt x="0" y="4636"/>
                  </a:cubicBezTo>
                  <a:lnTo>
                    <a:pt x="0" y="176634"/>
                  </a:lnTo>
                  <a:cubicBezTo>
                    <a:pt x="0" y="179151"/>
                    <a:pt x="2053" y="181204"/>
                    <a:pt x="4636" y="181204"/>
                  </a:cubicBezTo>
                  <a:lnTo>
                    <a:pt x="243526" y="181204"/>
                  </a:lnTo>
                  <a:cubicBezTo>
                    <a:pt x="246109" y="181204"/>
                    <a:pt x="248162" y="179151"/>
                    <a:pt x="248162" y="176634"/>
                  </a:cubicBezTo>
                  <a:lnTo>
                    <a:pt x="248162" y="4636"/>
                  </a:lnTo>
                  <a:cubicBezTo>
                    <a:pt x="248162" y="2053"/>
                    <a:pt x="246109" y="0"/>
                    <a:pt x="243526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5">
              <a:extLst>
                <a:ext uri="{FF2B5EF4-FFF2-40B4-BE49-F238E27FC236}">
                  <a16:creationId xmlns:a16="http://schemas.microsoft.com/office/drawing/2014/main" id="{62A65110-33EF-422A-546D-ECC7A398D7B0}"/>
                </a:ext>
              </a:extLst>
            </p:cNvPr>
            <p:cNvSpPr/>
            <p:nvPr/>
          </p:nvSpPr>
          <p:spPr>
            <a:xfrm>
              <a:off x="5923189" y="3447783"/>
              <a:ext cx="1143193" cy="413142"/>
            </a:xfrm>
            <a:custGeom>
              <a:avLst/>
              <a:gdLst/>
              <a:ahLst/>
              <a:cxnLst/>
              <a:rect l="l" t="t" r="r" b="b"/>
              <a:pathLst>
                <a:path w="55441" h="20036" extrusionOk="0">
                  <a:moveTo>
                    <a:pt x="0" y="20035"/>
                  </a:moveTo>
                  <a:lnTo>
                    <a:pt x="0" y="17982"/>
                  </a:lnTo>
                  <a:lnTo>
                    <a:pt x="6526" y="17184"/>
                  </a:lnTo>
                  <a:lnTo>
                    <a:pt x="11030" y="1"/>
                  </a:lnTo>
                  <a:lnTo>
                    <a:pt x="44410" y="1"/>
                  </a:lnTo>
                  <a:lnTo>
                    <a:pt x="48911" y="17184"/>
                  </a:lnTo>
                  <a:lnTo>
                    <a:pt x="55441" y="17982"/>
                  </a:lnTo>
                  <a:lnTo>
                    <a:pt x="55441" y="20035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41" name="Google Shape;1041;p45">
            <a:extLst>
              <a:ext uri="{FF2B5EF4-FFF2-40B4-BE49-F238E27FC236}">
                <a16:creationId xmlns:a16="http://schemas.microsoft.com/office/drawing/2014/main" id="{9D129FE3-A3B1-F3E7-D47D-71B693652A1A}"/>
              </a:ext>
            </a:extLst>
          </p:cNvPr>
          <p:cNvPicPr preferRelativeResize="0"/>
          <p:nvPr/>
        </p:nvPicPr>
        <p:blipFill>
          <a:blip r:embed="rId3"/>
          <a:srcRect/>
          <a:stretch/>
        </p:blipFill>
        <p:spPr>
          <a:xfrm>
            <a:off x="3255864" y="1699302"/>
            <a:ext cx="5050362" cy="213861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39774964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5">
          <a:extLst>
            <a:ext uri="{FF2B5EF4-FFF2-40B4-BE49-F238E27FC236}">
              <a16:creationId xmlns:a16="http://schemas.microsoft.com/office/drawing/2014/main" id="{4F67E5D2-C28D-C5D0-D339-86CA31A1DA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8" name="Google Shape;1038;p45">
            <a:extLst>
              <a:ext uri="{FF2B5EF4-FFF2-40B4-BE49-F238E27FC236}">
                <a16:creationId xmlns:a16="http://schemas.microsoft.com/office/drawing/2014/main" id="{5F073DD9-0A09-FA10-5B81-454E1FE0F868}"/>
              </a:ext>
            </a:extLst>
          </p:cNvPr>
          <p:cNvGrpSpPr/>
          <p:nvPr/>
        </p:nvGrpSpPr>
        <p:grpSpPr>
          <a:xfrm>
            <a:off x="3138091" y="1101546"/>
            <a:ext cx="5285909" cy="3970310"/>
            <a:chOff x="4778292" y="1282582"/>
            <a:chExt cx="3432701" cy="2578343"/>
          </a:xfrm>
        </p:grpSpPr>
        <p:sp>
          <p:nvSpPr>
            <p:cNvPr id="1039" name="Google Shape;1039;p45">
              <a:extLst>
                <a:ext uri="{FF2B5EF4-FFF2-40B4-BE49-F238E27FC236}">
                  <a16:creationId xmlns:a16="http://schemas.microsoft.com/office/drawing/2014/main" id="{A9D70D65-87F4-F6FD-5994-CC0B50DB0658}"/>
                </a:ext>
              </a:extLst>
            </p:cNvPr>
            <p:cNvSpPr/>
            <p:nvPr/>
          </p:nvSpPr>
          <p:spPr>
            <a:xfrm>
              <a:off x="4778292" y="1282582"/>
              <a:ext cx="3432701" cy="2165388"/>
            </a:xfrm>
            <a:custGeom>
              <a:avLst/>
              <a:gdLst/>
              <a:ahLst/>
              <a:cxnLst/>
              <a:rect l="l" t="t" r="r" b="b"/>
              <a:pathLst>
                <a:path w="248162" h="181204" extrusionOk="0">
                  <a:moveTo>
                    <a:pt x="4636" y="0"/>
                  </a:moveTo>
                  <a:cubicBezTo>
                    <a:pt x="2053" y="0"/>
                    <a:pt x="0" y="2053"/>
                    <a:pt x="0" y="4636"/>
                  </a:cubicBezTo>
                  <a:lnTo>
                    <a:pt x="0" y="176634"/>
                  </a:lnTo>
                  <a:cubicBezTo>
                    <a:pt x="0" y="179151"/>
                    <a:pt x="2053" y="181204"/>
                    <a:pt x="4636" y="181204"/>
                  </a:cubicBezTo>
                  <a:lnTo>
                    <a:pt x="243526" y="181204"/>
                  </a:lnTo>
                  <a:cubicBezTo>
                    <a:pt x="246109" y="181204"/>
                    <a:pt x="248162" y="179151"/>
                    <a:pt x="248162" y="176634"/>
                  </a:cubicBezTo>
                  <a:lnTo>
                    <a:pt x="248162" y="4636"/>
                  </a:lnTo>
                  <a:cubicBezTo>
                    <a:pt x="248162" y="2053"/>
                    <a:pt x="246109" y="0"/>
                    <a:pt x="243526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5">
              <a:extLst>
                <a:ext uri="{FF2B5EF4-FFF2-40B4-BE49-F238E27FC236}">
                  <a16:creationId xmlns:a16="http://schemas.microsoft.com/office/drawing/2014/main" id="{61E08A6F-A432-A682-F22C-E08D27C4AA32}"/>
                </a:ext>
              </a:extLst>
            </p:cNvPr>
            <p:cNvSpPr/>
            <p:nvPr/>
          </p:nvSpPr>
          <p:spPr>
            <a:xfrm>
              <a:off x="5923189" y="3447783"/>
              <a:ext cx="1143193" cy="413142"/>
            </a:xfrm>
            <a:custGeom>
              <a:avLst/>
              <a:gdLst/>
              <a:ahLst/>
              <a:cxnLst/>
              <a:rect l="l" t="t" r="r" b="b"/>
              <a:pathLst>
                <a:path w="55441" h="20036" extrusionOk="0">
                  <a:moveTo>
                    <a:pt x="0" y="20035"/>
                  </a:moveTo>
                  <a:lnTo>
                    <a:pt x="0" y="17982"/>
                  </a:lnTo>
                  <a:lnTo>
                    <a:pt x="6526" y="17184"/>
                  </a:lnTo>
                  <a:lnTo>
                    <a:pt x="11030" y="1"/>
                  </a:lnTo>
                  <a:lnTo>
                    <a:pt x="44410" y="1"/>
                  </a:lnTo>
                  <a:lnTo>
                    <a:pt x="48911" y="17184"/>
                  </a:lnTo>
                  <a:lnTo>
                    <a:pt x="55441" y="17982"/>
                  </a:lnTo>
                  <a:lnTo>
                    <a:pt x="55441" y="20035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41" name="Google Shape;1041;p45">
            <a:extLst>
              <a:ext uri="{FF2B5EF4-FFF2-40B4-BE49-F238E27FC236}">
                <a16:creationId xmlns:a16="http://schemas.microsoft.com/office/drawing/2014/main" id="{BCB6296D-2982-E1DD-91C9-68755537BF72}"/>
              </a:ext>
            </a:extLst>
          </p:cNvPr>
          <p:cNvPicPr preferRelativeResize="0"/>
          <p:nvPr/>
        </p:nvPicPr>
        <p:blipFill>
          <a:blip r:embed="rId3"/>
          <a:srcRect/>
          <a:stretch/>
        </p:blipFill>
        <p:spPr>
          <a:xfrm>
            <a:off x="3391788" y="1457872"/>
            <a:ext cx="4778513" cy="262176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" name="標題 2">
            <a:extLst>
              <a:ext uri="{FF2B5EF4-FFF2-40B4-BE49-F238E27FC236}">
                <a16:creationId xmlns:a16="http://schemas.microsoft.com/office/drawing/2014/main" id="{248CC55C-EC57-0382-E38A-02C4E2659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89553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5">
          <a:extLst>
            <a:ext uri="{FF2B5EF4-FFF2-40B4-BE49-F238E27FC236}">
              <a16:creationId xmlns:a16="http://schemas.microsoft.com/office/drawing/2014/main" id="{DD6DB697-497D-865E-6493-72CB9FA191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8" name="Google Shape;1038;p45">
            <a:extLst>
              <a:ext uri="{FF2B5EF4-FFF2-40B4-BE49-F238E27FC236}">
                <a16:creationId xmlns:a16="http://schemas.microsoft.com/office/drawing/2014/main" id="{B9EEA6A8-D055-4CB5-455B-FBC3CA1D2D3A}"/>
              </a:ext>
            </a:extLst>
          </p:cNvPr>
          <p:cNvGrpSpPr/>
          <p:nvPr/>
        </p:nvGrpSpPr>
        <p:grpSpPr>
          <a:xfrm>
            <a:off x="3138091" y="1101546"/>
            <a:ext cx="5285909" cy="3970310"/>
            <a:chOff x="4778292" y="1282582"/>
            <a:chExt cx="3432701" cy="2578343"/>
          </a:xfrm>
        </p:grpSpPr>
        <p:sp>
          <p:nvSpPr>
            <p:cNvPr id="1039" name="Google Shape;1039;p45">
              <a:extLst>
                <a:ext uri="{FF2B5EF4-FFF2-40B4-BE49-F238E27FC236}">
                  <a16:creationId xmlns:a16="http://schemas.microsoft.com/office/drawing/2014/main" id="{FEA7298B-57D4-B2A5-BC2D-D6588D625560}"/>
                </a:ext>
              </a:extLst>
            </p:cNvPr>
            <p:cNvSpPr/>
            <p:nvPr/>
          </p:nvSpPr>
          <p:spPr>
            <a:xfrm>
              <a:off x="4778292" y="1282582"/>
              <a:ext cx="3432701" cy="2165388"/>
            </a:xfrm>
            <a:custGeom>
              <a:avLst/>
              <a:gdLst/>
              <a:ahLst/>
              <a:cxnLst/>
              <a:rect l="l" t="t" r="r" b="b"/>
              <a:pathLst>
                <a:path w="248162" h="181204" extrusionOk="0">
                  <a:moveTo>
                    <a:pt x="4636" y="0"/>
                  </a:moveTo>
                  <a:cubicBezTo>
                    <a:pt x="2053" y="0"/>
                    <a:pt x="0" y="2053"/>
                    <a:pt x="0" y="4636"/>
                  </a:cubicBezTo>
                  <a:lnTo>
                    <a:pt x="0" y="176634"/>
                  </a:lnTo>
                  <a:cubicBezTo>
                    <a:pt x="0" y="179151"/>
                    <a:pt x="2053" y="181204"/>
                    <a:pt x="4636" y="181204"/>
                  </a:cubicBezTo>
                  <a:lnTo>
                    <a:pt x="243526" y="181204"/>
                  </a:lnTo>
                  <a:cubicBezTo>
                    <a:pt x="246109" y="181204"/>
                    <a:pt x="248162" y="179151"/>
                    <a:pt x="248162" y="176634"/>
                  </a:cubicBezTo>
                  <a:lnTo>
                    <a:pt x="248162" y="4636"/>
                  </a:lnTo>
                  <a:cubicBezTo>
                    <a:pt x="248162" y="2053"/>
                    <a:pt x="246109" y="0"/>
                    <a:pt x="243526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5">
              <a:extLst>
                <a:ext uri="{FF2B5EF4-FFF2-40B4-BE49-F238E27FC236}">
                  <a16:creationId xmlns:a16="http://schemas.microsoft.com/office/drawing/2014/main" id="{C687F005-C7A7-E132-62DA-5E90A648D739}"/>
                </a:ext>
              </a:extLst>
            </p:cNvPr>
            <p:cNvSpPr/>
            <p:nvPr/>
          </p:nvSpPr>
          <p:spPr>
            <a:xfrm>
              <a:off x="5923189" y="3447783"/>
              <a:ext cx="1143193" cy="413142"/>
            </a:xfrm>
            <a:custGeom>
              <a:avLst/>
              <a:gdLst/>
              <a:ahLst/>
              <a:cxnLst/>
              <a:rect l="l" t="t" r="r" b="b"/>
              <a:pathLst>
                <a:path w="55441" h="20036" extrusionOk="0">
                  <a:moveTo>
                    <a:pt x="0" y="20035"/>
                  </a:moveTo>
                  <a:lnTo>
                    <a:pt x="0" y="17982"/>
                  </a:lnTo>
                  <a:lnTo>
                    <a:pt x="6526" y="17184"/>
                  </a:lnTo>
                  <a:lnTo>
                    <a:pt x="11030" y="1"/>
                  </a:lnTo>
                  <a:lnTo>
                    <a:pt x="44410" y="1"/>
                  </a:lnTo>
                  <a:lnTo>
                    <a:pt x="48911" y="17184"/>
                  </a:lnTo>
                  <a:lnTo>
                    <a:pt x="55441" y="17982"/>
                  </a:lnTo>
                  <a:lnTo>
                    <a:pt x="55441" y="20035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41" name="Google Shape;1041;p45">
            <a:extLst>
              <a:ext uri="{FF2B5EF4-FFF2-40B4-BE49-F238E27FC236}">
                <a16:creationId xmlns:a16="http://schemas.microsoft.com/office/drawing/2014/main" id="{91F9F1FE-2BD7-8E10-D2B1-2A8194DED0B0}"/>
              </a:ext>
            </a:extLst>
          </p:cNvPr>
          <p:cNvPicPr preferRelativeResize="0"/>
          <p:nvPr/>
        </p:nvPicPr>
        <p:blipFill>
          <a:blip r:embed="rId3"/>
          <a:srcRect/>
          <a:stretch/>
        </p:blipFill>
        <p:spPr>
          <a:xfrm>
            <a:off x="3445942" y="1244397"/>
            <a:ext cx="4676978" cy="305411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" name="標題 2">
            <a:extLst>
              <a:ext uri="{FF2B5EF4-FFF2-40B4-BE49-F238E27FC236}">
                <a16:creationId xmlns:a16="http://schemas.microsoft.com/office/drawing/2014/main" id="{8C7C3197-8AFB-A2DE-98EE-F1614BBA8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Runnable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81139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Development Kit</a:t>
            </a:r>
          </a:p>
        </p:txBody>
      </p:sp>
      <p:sp>
        <p:nvSpPr>
          <p:cNvPr id="830" name="Google Shape;830;p38"/>
          <p:cNvSpPr txBox="1">
            <a:spLocks noGrp="1"/>
          </p:cNvSpPr>
          <p:nvPr>
            <p:ph type="title" idx="3"/>
          </p:nvPr>
        </p:nvSpPr>
        <p:spPr>
          <a:xfrm>
            <a:off x="6039727" y="3206828"/>
            <a:ext cx="3522300" cy="50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" dirty="0"/>
              <a:t>Google maps API</a:t>
            </a:r>
            <a:endParaRPr lang="zh-TW" altLang="en-US" dirty="0"/>
          </a:p>
        </p:txBody>
      </p:sp>
      <p:pic>
        <p:nvPicPr>
          <p:cNvPr id="2" name="圖片 1" descr="一張含有 圖形, 鮮豔, 創造力 的圖片&#10;&#10;自動產生的描述">
            <a:extLst>
              <a:ext uri="{FF2B5EF4-FFF2-40B4-BE49-F238E27FC236}">
                <a16:creationId xmlns:a16="http://schemas.microsoft.com/office/drawing/2014/main" id="{ED44522D-8E8E-7409-1C1A-0EA576BDA0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8330" y="1870835"/>
            <a:ext cx="1247775" cy="1285875"/>
          </a:xfrm>
          <a:prstGeom prst="rect">
            <a:avLst/>
          </a:prstGeom>
        </p:spPr>
      </p:pic>
      <p:pic>
        <p:nvPicPr>
          <p:cNvPr id="3" name="圖片 2" descr="一張含有 美工圖案, 圓形, 圖形, 符號 的圖片&#10;&#10;自動產生的描述">
            <a:extLst>
              <a:ext uri="{FF2B5EF4-FFF2-40B4-BE49-F238E27FC236}">
                <a16:creationId xmlns:a16="http://schemas.microsoft.com/office/drawing/2014/main" id="{464556B5-438B-350E-7CBB-072A667AA4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414" y="1870834"/>
            <a:ext cx="1257300" cy="1285875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734AEE75-E0E6-DEDF-D469-A1DCDFE6422F}"/>
              </a:ext>
            </a:extLst>
          </p:cNvPr>
          <p:cNvSpPr txBox="1"/>
          <p:nvPr/>
        </p:nvSpPr>
        <p:spPr>
          <a:xfrm>
            <a:off x="2860815" y="3411607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TW"/>
          </a:p>
        </p:txBody>
      </p:sp>
      <p:pic>
        <p:nvPicPr>
          <p:cNvPr id="13" name="圖片 12" descr="一張含有 圖形 的圖片&#10;&#10;自動產生的描述">
            <a:extLst>
              <a:ext uri="{FF2B5EF4-FFF2-40B4-BE49-F238E27FC236}">
                <a16:creationId xmlns:a16="http://schemas.microsoft.com/office/drawing/2014/main" id="{11E4B4E4-1DCD-F267-0772-A07460F9F6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9993" y="1931504"/>
            <a:ext cx="1584012" cy="1280493"/>
          </a:xfrm>
          <a:prstGeom prst="rect">
            <a:avLst/>
          </a:prstGeom>
        </p:spPr>
      </p:pic>
      <p:sp>
        <p:nvSpPr>
          <p:cNvPr id="16" name="Google Shape;830;p38">
            <a:extLst>
              <a:ext uri="{FF2B5EF4-FFF2-40B4-BE49-F238E27FC236}">
                <a16:creationId xmlns:a16="http://schemas.microsoft.com/office/drawing/2014/main" id="{5ED6EA1B-3ADA-3C24-30B8-6A823EFACDE2}"/>
              </a:ext>
            </a:extLst>
          </p:cNvPr>
          <p:cNvSpPr txBox="1">
            <a:spLocks/>
          </p:cNvSpPr>
          <p:nvPr/>
        </p:nvSpPr>
        <p:spPr>
          <a:xfrm>
            <a:off x="2812822" y="3218423"/>
            <a:ext cx="3522300" cy="5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Kanit"/>
              <a:buNone/>
              <a:defRPr sz="2000" b="0" i="0" u="none" strike="noStrike" cap="non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Kanit"/>
              <a:buNone/>
              <a:defRPr sz="3200" b="0" i="0" u="none" strike="noStrike" cap="non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Kanit"/>
              <a:buNone/>
              <a:defRPr sz="3200" b="0" i="0" u="none" strike="noStrike" cap="non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Kanit"/>
              <a:buNone/>
              <a:defRPr sz="3200" b="0" i="0" u="none" strike="noStrike" cap="non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Kanit"/>
              <a:buNone/>
              <a:defRPr sz="3200" b="0" i="0" u="none" strike="noStrike" cap="non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Kanit"/>
              <a:buNone/>
              <a:defRPr sz="3200" b="0" i="0" u="none" strike="noStrike" cap="non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Kanit"/>
              <a:buNone/>
              <a:defRPr sz="3200" b="0" i="0" u="none" strike="noStrike" cap="non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Kanit"/>
              <a:buNone/>
              <a:defRPr sz="3200" b="0" i="0" u="none" strike="noStrike" cap="non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Kanit"/>
              <a:buNone/>
              <a:defRPr sz="3200" b="0" i="0" u="none" strike="noStrike" cap="non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>
            <a:pPr algn="ctr"/>
            <a:r>
              <a:rPr lang="en" dirty="0"/>
              <a:t>Firebase</a:t>
            </a:r>
            <a:endParaRPr lang="zh-TW" altLang="en-US" dirty="0"/>
          </a:p>
        </p:txBody>
      </p:sp>
      <p:sp>
        <p:nvSpPr>
          <p:cNvPr id="18" name="Google Shape;830;p38">
            <a:extLst>
              <a:ext uri="{FF2B5EF4-FFF2-40B4-BE49-F238E27FC236}">
                <a16:creationId xmlns:a16="http://schemas.microsoft.com/office/drawing/2014/main" id="{E2F6AC15-08A1-400C-1EAB-BD47A5B88767}"/>
              </a:ext>
            </a:extLst>
          </p:cNvPr>
          <p:cNvSpPr txBox="1">
            <a:spLocks/>
          </p:cNvSpPr>
          <p:nvPr/>
        </p:nvSpPr>
        <p:spPr>
          <a:xfrm>
            <a:off x="-405799" y="3213453"/>
            <a:ext cx="3522300" cy="5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Kanit"/>
              <a:buNone/>
              <a:defRPr sz="2000" b="0" i="0" u="none" strike="noStrike" cap="non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Kanit"/>
              <a:buNone/>
              <a:defRPr sz="3200" b="0" i="0" u="none" strike="noStrike" cap="non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Kanit"/>
              <a:buNone/>
              <a:defRPr sz="3200" b="0" i="0" u="none" strike="noStrike" cap="non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Kanit"/>
              <a:buNone/>
              <a:defRPr sz="3200" b="0" i="0" u="none" strike="noStrike" cap="non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Kanit"/>
              <a:buNone/>
              <a:defRPr sz="3200" b="0" i="0" u="none" strike="noStrike" cap="non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Kanit"/>
              <a:buNone/>
              <a:defRPr sz="3200" b="0" i="0" u="none" strike="noStrike" cap="non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Kanit"/>
              <a:buNone/>
              <a:defRPr sz="3200" b="0" i="0" u="none" strike="noStrike" cap="non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Kanit"/>
              <a:buNone/>
              <a:defRPr sz="3200" b="0" i="0" u="none" strike="noStrike" cap="non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Kanit"/>
              <a:buNone/>
              <a:defRPr sz="3200" b="0" i="0" u="none" strike="noStrike" cap="non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>
            <a:pPr algn="ctr"/>
            <a:r>
              <a:rPr lang="en" dirty="0"/>
              <a:t>Android Studio</a:t>
            </a:r>
            <a:endParaRPr lang="zh-TW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5">
          <a:extLst>
            <a:ext uri="{FF2B5EF4-FFF2-40B4-BE49-F238E27FC236}">
              <a16:creationId xmlns:a16="http://schemas.microsoft.com/office/drawing/2014/main" id="{547B2B7D-3CAD-71B1-3911-75EDD776DD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8" name="Google Shape;1038;p45">
            <a:extLst>
              <a:ext uri="{FF2B5EF4-FFF2-40B4-BE49-F238E27FC236}">
                <a16:creationId xmlns:a16="http://schemas.microsoft.com/office/drawing/2014/main" id="{DAC2C692-309A-E412-851D-187C27AD6FBB}"/>
              </a:ext>
            </a:extLst>
          </p:cNvPr>
          <p:cNvGrpSpPr/>
          <p:nvPr/>
        </p:nvGrpSpPr>
        <p:grpSpPr>
          <a:xfrm>
            <a:off x="3138091" y="1101546"/>
            <a:ext cx="5285909" cy="3970310"/>
            <a:chOff x="4778292" y="1282582"/>
            <a:chExt cx="3432701" cy="2578343"/>
          </a:xfrm>
        </p:grpSpPr>
        <p:sp>
          <p:nvSpPr>
            <p:cNvPr id="1039" name="Google Shape;1039;p45">
              <a:extLst>
                <a:ext uri="{FF2B5EF4-FFF2-40B4-BE49-F238E27FC236}">
                  <a16:creationId xmlns:a16="http://schemas.microsoft.com/office/drawing/2014/main" id="{7F84C161-A3C6-B398-562A-0DB1705DA547}"/>
                </a:ext>
              </a:extLst>
            </p:cNvPr>
            <p:cNvSpPr/>
            <p:nvPr/>
          </p:nvSpPr>
          <p:spPr>
            <a:xfrm>
              <a:off x="4778292" y="1282582"/>
              <a:ext cx="3432701" cy="2165388"/>
            </a:xfrm>
            <a:custGeom>
              <a:avLst/>
              <a:gdLst/>
              <a:ahLst/>
              <a:cxnLst/>
              <a:rect l="l" t="t" r="r" b="b"/>
              <a:pathLst>
                <a:path w="248162" h="181204" extrusionOk="0">
                  <a:moveTo>
                    <a:pt x="4636" y="0"/>
                  </a:moveTo>
                  <a:cubicBezTo>
                    <a:pt x="2053" y="0"/>
                    <a:pt x="0" y="2053"/>
                    <a:pt x="0" y="4636"/>
                  </a:cubicBezTo>
                  <a:lnTo>
                    <a:pt x="0" y="176634"/>
                  </a:lnTo>
                  <a:cubicBezTo>
                    <a:pt x="0" y="179151"/>
                    <a:pt x="2053" y="181204"/>
                    <a:pt x="4636" y="181204"/>
                  </a:cubicBezTo>
                  <a:lnTo>
                    <a:pt x="243526" y="181204"/>
                  </a:lnTo>
                  <a:cubicBezTo>
                    <a:pt x="246109" y="181204"/>
                    <a:pt x="248162" y="179151"/>
                    <a:pt x="248162" y="176634"/>
                  </a:cubicBezTo>
                  <a:lnTo>
                    <a:pt x="248162" y="4636"/>
                  </a:lnTo>
                  <a:cubicBezTo>
                    <a:pt x="248162" y="2053"/>
                    <a:pt x="246109" y="0"/>
                    <a:pt x="243526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5">
              <a:extLst>
                <a:ext uri="{FF2B5EF4-FFF2-40B4-BE49-F238E27FC236}">
                  <a16:creationId xmlns:a16="http://schemas.microsoft.com/office/drawing/2014/main" id="{97E3759D-09C1-99A8-9E2E-CF2BE1334028}"/>
                </a:ext>
              </a:extLst>
            </p:cNvPr>
            <p:cNvSpPr/>
            <p:nvPr/>
          </p:nvSpPr>
          <p:spPr>
            <a:xfrm>
              <a:off x="5923189" y="3447783"/>
              <a:ext cx="1143193" cy="413142"/>
            </a:xfrm>
            <a:custGeom>
              <a:avLst/>
              <a:gdLst/>
              <a:ahLst/>
              <a:cxnLst/>
              <a:rect l="l" t="t" r="r" b="b"/>
              <a:pathLst>
                <a:path w="55441" h="20036" extrusionOk="0">
                  <a:moveTo>
                    <a:pt x="0" y="20035"/>
                  </a:moveTo>
                  <a:lnTo>
                    <a:pt x="0" y="17982"/>
                  </a:lnTo>
                  <a:lnTo>
                    <a:pt x="6526" y="17184"/>
                  </a:lnTo>
                  <a:lnTo>
                    <a:pt x="11030" y="1"/>
                  </a:lnTo>
                  <a:lnTo>
                    <a:pt x="44410" y="1"/>
                  </a:lnTo>
                  <a:lnTo>
                    <a:pt x="48911" y="17184"/>
                  </a:lnTo>
                  <a:lnTo>
                    <a:pt x="55441" y="17982"/>
                  </a:lnTo>
                  <a:lnTo>
                    <a:pt x="55441" y="20035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41" name="Google Shape;1041;p45">
            <a:extLst>
              <a:ext uri="{FF2B5EF4-FFF2-40B4-BE49-F238E27FC236}">
                <a16:creationId xmlns:a16="http://schemas.microsoft.com/office/drawing/2014/main" id="{082E5C6A-C6CF-4EE6-670F-4984557E71F8}"/>
              </a:ext>
            </a:extLst>
          </p:cNvPr>
          <p:cNvPicPr preferRelativeResize="0"/>
          <p:nvPr/>
        </p:nvPicPr>
        <p:blipFill>
          <a:blip r:embed="rId3"/>
          <a:srcRect/>
          <a:stretch/>
        </p:blipFill>
        <p:spPr>
          <a:xfrm>
            <a:off x="3445942" y="1244397"/>
            <a:ext cx="4676978" cy="305411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1943022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5">
          <a:extLst>
            <a:ext uri="{FF2B5EF4-FFF2-40B4-BE49-F238E27FC236}">
              <a16:creationId xmlns:a16="http://schemas.microsoft.com/office/drawing/2014/main" id="{318B8515-EFE7-F191-FBA2-8C6A83AA0B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8" name="Google Shape;1038;p45">
            <a:extLst>
              <a:ext uri="{FF2B5EF4-FFF2-40B4-BE49-F238E27FC236}">
                <a16:creationId xmlns:a16="http://schemas.microsoft.com/office/drawing/2014/main" id="{6DD63F06-D7A1-3C53-F11F-D9EC87037CFC}"/>
              </a:ext>
            </a:extLst>
          </p:cNvPr>
          <p:cNvGrpSpPr/>
          <p:nvPr/>
        </p:nvGrpSpPr>
        <p:grpSpPr>
          <a:xfrm>
            <a:off x="3138091" y="1101546"/>
            <a:ext cx="5285909" cy="3970310"/>
            <a:chOff x="4778292" y="1282582"/>
            <a:chExt cx="3432701" cy="2578343"/>
          </a:xfrm>
        </p:grpSpPr>
        <p:sp>
          <p:nvSpPr>
            <p:cNvPr id="1039" name="Google Shape;1039;p45">
              <a:extLst>
                <a:ext uri="{FF2B5EF4-FFF2-40B4-BE49-F238E27FC236}">
                  <a16:creationId xmlns:a16="http://schemas.microsoft.com/office/drawing/2014/main" id="{C5A4D397-7F06-81AA-3E68-E456E40C1DA8}"/>
                </a:ext>
              </a:extLst>
            </p:cNvPr>
            <p:cNvSpPr/>
            <p:nvPr/>
          </p:nvSpPr>
          <p:spPr>
            <a:xfrm>
              <a:off x="4778292" y="1282582"/>
              <a:ext cx="3432701" cy="2165388"/>
            </a:xfrm>
            <a:custGeom>
              <a:avLst/>
              <a:gdLst/>
              <a:ahLst/>
              <a:cxnLst/>
              <a:rect l="l" t="t" r="r" b="b"/>
              <a:pathLst>
                <a:path w="248162" h="181204" extrusionOk="0">
                  <a:moveTo>
                    <a:pt x="4636" y="0"/>
                  </a:moveTo>
                  <a:cubicBezTo>
                    <a:pt x="2053" y="0"/>
                    <a:pt x="0" y="2053"/>
                    <a:pt x="0" y="4636"/>
                  </a:cubicBezTo>
                  <a:lnTo>
                    <a:pt x="0" y="176634"/>
                  </a:lnTo>
                  <a:cubicBezTo>
                    <a:pt x="0" y="179151"/>
                    <a:pt x="2053" y="181204"/>
                    <a:pt x="4636" y="181204"/>
                  </a:cubicBezTo>
                  <a:lnTo>
                    <a:pt x="243526" y="181204"/>
                  </a:lnTo>
                  <a:cubicBezTo>
                    <a:pt x="246109" y="181204"/>
                    <a:pt x="248162" y="179151"/>
                    <a:pt x="248162" y="176634"/>
                  </a:cubicBezTo>
                  <a:lnTo>
                    <a:pt x="248162" y="4636"/>
                  </a:lnTo>
                  <a:cubicBezTo>
                    <a:pt x="248162" y="2053"/>
                    <a:pt x="246109" y="0"/>
                    <a:pt x="243526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5">
              <a:extLst>
                <a:ext uri="{FF2B5EF4-FFF2-40B4-BE49-F238E27FC236}">
                  <a16:creationId xmlns:a16="http://schemas.microsoft.com/office/drawing/2014/main" id="{1E166F27-6640-2786-B9AB-491762816963}"/>
                </a:ext>
              </a:extLst>
            </p:cNvPr>
            <p:cNvSpPr/>
            <p:nvPr/>
          </p:nvSpPr>
          <p:spPr>
            <a:xfrm>
              <a:off x="5923189" y="3447783"/>
              <a:ext cx="1143193" cy="413142"/>
            </a:xfrm>
            <a:custGeom>
              <a:avLst/>
              <a:gdLst/>
              <a:ahLst/>
              <a:cxnLst/>
              <a:rect l="l" t="t" r="r" b="b"/>
              <a:pathLst>
                <a:path w="55441" h="20036" extrusionOk="0">
                  <a:moveTo>
                    <a:pt x="0" y="20035"/>
                  </a:moveTo>
                  <a:lnTo>
                    <a:pt x="0" y="17982"/>
                  </a:lnTo>
                  <a:lnTo>
                    <a:pt x="6526" y="17184"/>
                  </a:lnTo>
                  <a:lnTo>
                    <a:pt x="11030" y="1"/>
                  </a:lnTo>
                  <a:lnTo>
                    <a:pt x="44410" y="1"/>
                  </a:lnTo>
                  <a:lnTo>
                    <a:pt x="48911" y="17184"/>
                  </a:lnTo>
                  <a:lnTo>
                    <a:pt x="55441" y="17982"/>
                  </a:lnTo>
                  <a:lnTo>
                    <a:pt x="55441" y="20035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41" name="Google Shape;1041;p45">
            <a:extLst>
              <a:ext uri="{FF2B5EF4-FFF2-40B4-BE49-F238E27FC236}">
                <a16:creationId xmlns:a16="http://schemas.microsoft.com/office/drawing/2014/main" id="{E2EE046E-7DEC-B966-F5FE-81F892BEEA9A}"/>
              </a:ext>
            </a:extLst>
          </p:cNvPr>
          <p:cNvPicPr preferRelativeResize="0"/>
          <p:nvPr/>
        </p:nvPicPr>
        <p:blipFill>
          <a:blip r:embed="rId3"/>
          <a:srcRect/>
          <a:stretch/>
        </p:blipFill>
        <p:spPr>
          <a:xfrm>
            <a:off x="3255161" y="1413262"/>
            <a:ext cx="5051767" cy="231697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18398685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5">
          <a:extLst>
            <a:ext uri="{FF2B5EF4-FFF2-40B4-BE49-F238E27FC236}">
              <a16:creationId xmlns:a16="http://schemas.microsoft.com/office/drawing/2014/main" id="{EAB814AB-D475-9536-8D10-2E5C951623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2">
            <a:extLst>
              <a:ext uri="{FF2B5EF4-FFF2-40B4-BE49-F238E27FC236}">
                <a16:creationId xmlns:a16="http://schemas.microsoft.com/office/drawing/2014/main" id="{75346990-474C-F60C-652F-6625159D6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</p:spPr>
        <p:txBody>
          <a:bodyPr/>
          <a:lstStyle/>
          <a:p>
            <a:r>
              <a:rPr lang="en-US" altLang="zh-TW" dirty="0"/>
              <a:t>Firebase Location Collection</a:t>
            </a:r>
            <a:endParaRPr lang="zh-TW" altLang="en-US" dirty="0"/>
          </a:p>
        </p:txBody>
      </p:sp>
      <p:pic>
        <p:nvPicPr>
          <p:cNvPr id="4" name="圖片 3" descr="一張含有 螢幕擷取畫面, 文字, 軟體, 多媒體軟體 的圖片&#10;&#10;自動產生的描述">
            <a:extLst>
              <a:ext uri="{FF2B5EF4-FFF2-40B4-BE49-F238E27FC236}">
                <a16:creationId xmlns:a16="http://schemas.microsoft.com/office/drawing/2014/main" id="{228A2C15-4AC2-2060-479D-10750E1ABD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50" y="1150203"/>
            <a:ext cx="7200900" cy="3664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4093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5">
          <a:extLst>
            <a:ext uri="{FF2B5EF4-FFF2-40B4-BE49-F238E27FC236}">
              <a16:creationId xmlns:a16="http://schemas.microsoft.com/office/drawing/2014/main" id="{04486FB2-3542-ACDF-3DE0-5EE4F175CD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51694C30-678A-30E9-BF79-4A46E1A10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Firebase Help Collection</a:t>
            </a:r>
            <a:endParaRPr lang="zh-TW" altLang="en-US" dirty="0"/>
          </a:p>
        </p:txBody>
      </p:sp>
      <p:pic>
        <p:nvPicPr>
          <p:cNvPr id="4" name="圖片 3" descr="一張含有 螢幕擷取畫面, 文字, 軟體, 多媒體軟體 的圖片&#10;&#10;自動產生的描述">
            <a:extLst>
              <a:ext uri="{FF2B5EF4-FFF2-40B4-BE49-F238E27FC236}">
                <a16:creationId xmlns:a16="http://schemas.microsoft.com/office/drawing/2014/main" id="{F9FF86F0-07C1-75A0-839A-D02F5ADA21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725" y="1173481"/>
            <a:ext cx="7128549" cy="3601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7298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>
          <a:extLst>
            <a:ext uri="{FF2B5EF4-FFF2-40B4-BE49-F238E27FC236}">
              <a16:creationId xmlns:a16="http://schemas.microsoft.com/office/drawing/2014/main" id="{C7E9EDA0-3567-44A0-CC74-E80B210CAD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0">
            <a:extLst>
              <a:ext uri="{FF2B5EF4-FFF2-40B4-BE49-F238E27FC236}">
                <a16:creationId xmlns:a16="http://schemas.microsoft.com/office/drawing/2014/main" id="{9A4EA642-90B1-A610-F160-1CC26DBE59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20899" y="2575185"/>
            <a:ext cx="3712800" cy="128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buSzPts val="1100"/>
            </a:pPr>
            <a:r>
              <a:rPr lang="en-US" altLang="zh-TW" sz="4800" dirty="0"/>
              <a:t>Send Rescue Signal</a:t>
            </a:r>
            <a:endParaRPr lang="en" dirty="0">
              <a:solidFill>
                <a:schemeClr val="accent2"/>
              </a:solidFill>
            </a:endParaRPr>
          </a:p>
        </p:txBody>
      </p:sp>
      <p:sp>
        <p:nvSpPr>
          <p:cNvPr id="308" name="Google Shape;308;p30">
            <a:extLst>
              <a:ext uri="{FF2B5EF4-FFF2-40B4-BE49-F238E27FC236}">
                <a16:creationId xmlns:a16="http://schemas.microsoft.com/office/drawing/2014/main" id="{8ED711A3-5D92-B362-3D66-8E951F580CC2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820375" y="789488"/>
            <a:ext cx="1335300" cy="122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0</a:t>
            </a:r>
            <a:r>
              <a:rPr lang="en-US" altLang="zh-TW" dirty="0"/>
              <a:t>4</a:t>
            </a:r>
            <a:r>
              <a:rPr lang="en" dirty="0"/>
              <a:t> </a:t>
            </a:r>
            <a:endParaRPr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68A5750-D88C-7C3A-D508-A073E7DE927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853888" y="680832"/>
            <a:ext cx="2322959" cy="4129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6553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5">
          <a:extLst>
            <a:ext uri="{FF2B5EF4-FFF2-40B4-BE49-F238E27FC236}">
              <a16:creationId xmlns:a16="http://schemas.microsoft.com/office/drawing/2014/main" id="{DA3AA28C-BB44-252E-C47B-7EE524DCDC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8" name="Google Shape;1038;p45">
            <a:extLst>
              <a:ext uri="{FF2B5EF4-FFF2-40B4-BE49-F238E27FC236}">
                <a16:creationId xmlns:a16="http://schemas.microsoft.com/office/drawing/2014/main" id="{E44644C9-F46F-23B9-B50B-5D30E59EA50C}"/>
              </a:ext>
            </a:extLst>
          </p:cNvPr>
          <p:cNvGrpSpPr/>
          <p:nvPr/>
        </p:nvGrpSpPr>
        <p:grpSpPr>
          <a:xfrm>
            <a:off x="3138091" y="1101546"/>
            <a:ext cx="5285909" cy="3970310"/>
            <a:chOff x="4778292" y="1282582"/>
            <a:chExt cx="3432701" cy="2578343"/>
          </a:xfrm>
        </p:grpSpPr>
        <p:sp>
          <p:nvSpPr>
            <p:cNvPr id="1039" name="Google Shape;1039;p45">
              <a:extLst>
                <a:ext uri="{FF2B5EF4-FFF2-40B4-BE49-F238E27FC236}">
                  <a16:creationId xmlns:a16="http://schemas.microsoft.com/office/drawing/2014/main" id="{8172CD26-C5D8-EFD1-7C25-044435F8677C}"/>
                </a:ext>
              </a:extLst>
            </p:cNvPr>
            <p:cNvSpPr/>
            <p:nvPr/>
          </p:nvSpPr>
          <p:spPr>
            <a:xfrm>
              <a:off x="4778292" y="1282582"/>
              <a:ext cx="3432701" cy="2165388"/>
            </a:xfrm>
            <a:custGeom>
              <a:avLst/>
              <a:gdLst/>
              <a:ahLst/>
              <a:cxnLst/>
              <a:rect l="l" t="t" r="r" b="b"/>
              <a:pathLst>
                <a:path w="248162" h="181204" extrusionOk="0">
                  <a:moveTo>
                    <a:pt x="4636" y="0"/>
                  </a:moveTo>
                  <a:cubicBezTo>
                    <a:pt x="2053" y="0"/>
                    <a:pt x="0" y="2053"/>
                    <a:pt x="0" y="4636"/>
                  </a:cubicBezTo>
                  <a:lnTo>
                    <a:pt x="0" y="176634"/>
                  </a:lnTo>
                  <a:cubicBezTo>
                    <a:pt x="0" y="179151"/>
                    <a:pt x="2053" y="181204"/>
                    <a:pt x="4636" y="181204"/>
                  </a:cubicBezTo>
                  <a:lnTo>
                    <a:pt x="243526" y="181204"/>
                  </a:lnTo>
                  <a:cubicBezTo>
                    <a:pt x="246109" y="181204"/>
                    <a:pt x="248162" y="179151"/>
                    <a:pt x="248162" y="176634"/>
                  </a:cubicBezTo>
                  <a:lnTo>
                    <a:pt x="248162" y="4636"/>
                  </a:lnTo>
                  <a:cubicBezTo>
                    <a:pt x="248162" y="2053"/>
                    <a:pt x="246109" y="0"/>
                    <a:pt x="243526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5">
              <a:extLst>
                <a:ext uri="{FF2B5EF4-FFF2-40B4-BE49-F238E27FC236}">
                  <a16:creationId xmlns:a16="http://schemas.microsoft.com/office/drawing/2014/main" id="{2101A2D4-4B9E-C48D-9E07-9F897F548926}"/>
                </a:ext>
              </a:extLst>
            </p:cNvPr>
            <p:cNvSpPr/>
            <p:nvPr/>
          </p:nvSpPr>
          <p:spPr>
            <a:xfrm>
              <a:off x="5923189" y="3447783"/>
              <a:ext cx="1143193" cy="413142"/>
            </a:xfrm>
            <a:custGeom>
              <a:avLst/>
              <a:gdLst/>
              <a:ahLst/>
              <a:cxnLst/>
              <a:rect l="l" t="t" r="r" b="b"/>
              <a:pathLst>
                <a:path w="55441" h="20036" extrusionOk="0">
                  <a:moveTo>
                    <a:pt x="0" y="20035"/>
                  </a:moveTo>
                  <a:lnTo>
                    <a:pt x="0" y="17982"/>
                  </a:lnTo>
                  <a:lnTo>
                    <a:pt x="6526" y="17184"/>
                  </a:lnTo>
                  <a:lnTo>
                    <a:pt x="11030" y="1"/>
                  </a:lnTo>
                  <a:lnTo>
                    <a:pt x="44410" y="1"/>
                  </a:lnTo>
                  <a:lnTo>
                    <a:pt x="48911" y="17184"/>
                  </a:lnTo>
                  <a:lnTo>
                    <a:pt x="55441" y="17982"/>
                  </a:lnTo>
                  <a:lnTo>
                    <a:pt x="55441" y="20035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41" name="Google Shape;1041;p45">
            <a:extLst>
              <a:ext uri="{FF2B5EF4-FFF2-40B4-BE49-F238E27FC236}">
                <a16:creationId xmlns:a16="http://schemas.microsoft.com/office/drawing/2014/main" id="{7F7256A9-9AC4-8AA2-F297-E3D199CCF6C3}"/>
              </a:ext>
            </a:extLst>
          </p:cNvPr>
          <p:cNvPicPr preferRelativeResize="0"/>
          <p:nvPr/>
        </p:nvPicPr>
        <p:blipFill>
          <a:blip r:embed="rId3"/>
          <a:srcRect/>
          <a:stretch/>
        </p:blipFill>
        <p:spPr>
          <a:xfrm>
            <a:off x="3211859" y="1761413"/>
            <a:ext cx="5138372" cy="2014393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" name="標題 2">
            <a:extLst>
              <a:ext uri="{FF2B5EF4-FFF2-40B4-BE49-F238E27FC236}">
                <a16:creationId xmlns:a16="http://schemas.microsoft.com/office/drawing/2014/main" id="{2FAC21B8-F80E-53D0-0036-CFB1F08C3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Send Rescue Signal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88109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1"/>
          <p:cNvSpPr txBox="1">
            <a:spLocks noGrp="1"/>
          </p:cNvSpPr>
          <p:nvPr>
            <p:ph type="title"/>
          </p:nvPr>
        </p:nvSpPr>
        <p:spPr>
          <a:xfrm>
            <a:off x="1991520" y="1386840"/>
            <a:ext cx="5160960" cy="183238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5400" dirty="0"/>
              <a:t>The End</a:t>
            </a:r>
            <a:endParaRPr sz="5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9"/>
          <p:cNvSpPr txBox="1">
            <a:spLocks noGrp="1"/>
          </p:cNvSpPr>
          <p:nvPr>
            <p:ph type="title" idx="9"/>
          </p:nvPr>
        </p:nvSpPr>
        <p:spPr>
          <a:xfrm>
            <a:off x="1128410" y="1744970"/>
            <a:ext cx="775800" cy="7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90" name="Google Shape;290;p29"/>
          <p:cNvSpPr txBox="1">
            <a:spLocks noGrp="1"/>
          </p:cNvSpPr>
          <p:nvPr>
            <p:ph type="title" idx="13"/>
          </p:nvPr>
        </p:nvSpPr>
        <p:spPr>
          <a:xfrm>
            <a:off x="1128410" y="3277695"/>
            <a:ext cx="775800" cy="7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91" name="Google Shape;291;p29"/>
          <p:cNvSpPr txBox="1">
            <a:spLocks noGrp="1"/>
          </p:cNvSpPr>
          <p:nvPr>
            <p:ph type="title" idx="14"/>
          </p:nvPr>
        </p:nvSpPr>
        <p:spPr>
          <a:xfrm>
            <a:off x="4872260" y="1744970"/>
            <a:ext cx="775800" cy="7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92" name="Google Shape;292;p29"/>
          <p:cNvSpPr txBox="1">
            <a:spLocks noGrp="1"/>
          </p:cNvSpPr>
          <p:nvPr>
            <p:ph type="title" idx="15"/>
          </p:nvPr>
        </p:nvSpPr>
        <p:spPr>
          <a:xfrm>
            <a:off x="4872260" y="3277695"/>
            <a:ext cx="775800" cy="7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94" name="Google Shape;294;p29"/>
          <p:cNvSpPr txBox="1">
            <a:spLocks noGrp="1"/>
          </p:cNvSpPr>
          <p:nvPr>
            <p:ph type="title" idx="6"/>
          </p:nvPr>
        </p:nvSpPr>
        <p:spPr>
          <a:xfrm>
            <a:off x="5839950" y="3277934"/>
            <a:ext cx="2573165" cy="78408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buSzPts val="1100"/>
            </a:pPr>
            <a:r>
              <a:rPr lang="en" sz="2800" dirty="0"/>
              <a:t>Send Rescue Signal</a:t>
            </a:r>
          </a:p>
        </p:txBody>
      </p:sp>
      <p:sp>
        <p:nvSpPr>
          <p:cNvPr id="295" name="Google Shape;295;p29"/>
          <p:cNvSpPr txBox="1">
            <a:spLocks noGrp="1"/>
          </p:cNvSpPr>
          <p:nvPr>
            <p:ph type="title" idx="5"/>
          </p:nvPr>
        </p:nvSpPr>
        <p:spPr>
          <a:xfrm>
            <a:off x="2096225" y="3277932"/>
            <a:ext cx="2175600" cy="7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buSzPts val="1100"/>
            </a:pPr>
            <a:r>
              <a:rPr lang="en" sz="2800" dirty="0"/>
              <a:t>Real-time Positioning</a:t>
            </a:r>
          </a:p>
        </p:txBody>
      </p:sp>
      <p:sp>
        <p:nvSpPr>
          <p:cNvPr id="2" name="Google Shape;333;p36">
            <a:extLst>
              <a:ext uri="{FF2B5EF4-FFF2-40B4-BE49-F238E27FC236}">
                <a16:creationId xmlns:a16="http://schemas.microsoft.com/office/drawing/2014/main" id="{2E567689-4379-51F4-00F5-32E293DC5381}"/>
              </a:ext>
            </a:extLst>
          </p:cNvPr>
          <p:cNvSpPr txBox="1">
            <a:spLocks noGrp="1"/>
          </p:cNvSpPr>
          <p:nvPr/>
        </p:nvSpPr>
        <p:spPr>
          <a:xfrm>
            <a:off x="419825" y="423158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Ubuntu"/>
              <a:buNone/>
              <a:defRPr sz="3500" b="1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Ubuntu"/>
              <a:buNone/>
              <a:defRPr sz="3500" b="1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Ubuntu"/>
              <a:buNone/>
              <a:defRPr sz="3500" b="1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Ubuntu"/>
              <a:buNone/>
              <a:defRPr sz="3500" b="1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Ubuntu"/>
              <a:buNone/>
              <a:defRPr sz="3500" b="1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Ubuntu"/>
              <a:buNone/>
              <a:defRPr sz="3500" b="1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Ubuntu"/>
              <a:buNone/>
              <a:defRPr sz="3500" b="1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Ubuntu"/>
              <a:buNone/>
              <a:defRPr sz="3500" b="1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Ubuntu"/>
              <a:buNone/>
              <a:defRPr sz="3500" b="1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>
                <a:latin typeface="Kanit"/>
              </a:rPr>
              <a:t>Functionality</a:t>
            </a:r>
            <a:endParaRPr lang="zh-TW" altLang="en-US" b="0" dirty="0">
              <a:latin typeface="Kanit"/>
            </a:endParaRPr>
          </a:p>
        </p:txBody>
      </p:sp>
      <p:sp>
        <p:nvSpPr>
          <p:cNvPr id="8" name="標題 7">
            <a:extLst>
              <a:ext uri="{FF2B5EF4-FFF2-40B4-BE49-F238E27FC236}">
                <a16:creationId xmlns:a16="http://schemas.microsoft.com/office/drawing/2014/main" id="{F31C91DA-38B2-DFF4-A82A-B3B308354525}"/>
              </a:ext>
            </a:extLst>
          </p:cNvPr>
          <p:cNvSpPr>
            <a:spLocks noGrp="1"/>
          </p:cNvSpPr>
          <p:nvPr>
            <p:ph type="title" idx="3"/>
          </p:nvPr>
        </p:nvSpPr>
        <p:spPr/>
        <p:txBody>
          <a:bodyPr/>
          <a:lstStyle/>
          <a:p>
            <a:r>
              <a:rPr lang="zh-TW" altLang="en-US" sz="2800"/>
              <a:t>Register</a:t>
            </a:r>
          </a:p>
        </p:txBody>
      </p:sp>
      <p:sp>
        <p:nvSpPr>
          <p:cNvPr id="10" name="標題 9">
            <a:extLst>
              <a:ext uri="{FF2B5EF4-FFF2-40B4-BE49-F238E27FC236}">
                <a16:creationId xmlns:a16="http://schemas.microsoft.com/office/drawing/2014/main" id="{3A1A8A61-C629-21DA-A0D9-3B88AE48F7A0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zh-TW" altLang="en-US" sz="2800"/>
              <a:t>Login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0"/>
          <p:cNvSpPr txBox="1">
            <a:spLocks noGrp="1"/>
          </p:cNvSpPr>
          <p:nvPr>
            <p:ph type="title"/>
          </p:nvPr>
        </p:nvSpPr>
        <p:spPr>
          <a:xfrm>
            <a:off x="820899" y="2111359"/>
            <a:ext cx="3712800" cy="128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800" dirty="0"/>
              <a:t>Login</a:t>
            </a:r>
            <a:endParaRPr lang="en">
              <a:solidFill>
                <a:schemeClr val="accent2"/>
              </a:solidFill>
            </a:endParaRPr>
          </a:p>
        </p:txBody>
      </p:sp>
      <p:sp>
        <p:nvSpPr>
          <p:cNvPr id="308" name="Google Shape;308;p30"/>
          <p:cNvSpPr txBox="1">
            <a:spLocks noGrp="1"/>
          </p:cNvSpPr>
          <p:nvPr>
            <p:ph type="title" idx="2"/>
          </p:nvPr>
        </p:nvSpPr>
        <p:spPr>
          <a:xfrm>
            <a:off x="820375" y="789488"/>
            <a:ext cx="1335300" cy="122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pic>
        <p:nvPicPr>
          <p:cNvPr id="6" name="圖片 5" descr="一張含有 文字, 螢幕擷取畫面, 字型, 數字 的圖片&#10;&#10;自動產生的描述">
            <a:extLst>
              <a:ext uri="{FF2B5EF4-FFF2-40B4-BE49-F238E27FC236}">
                <a16:creationId xmlns:a16="http://schemas.microsoft.com/office/drawing/2014/main" id="{0C4349EF-2EBB-0C1D-5B8F-3D8DAB99C2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2578" y="598005"/>
            <a:ext cx="2332277" cy="412970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4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Login</a:t>
            </a:r>
          </a:p>
        </p:txBody>
      </p:sp>
      <p:grpSp>
        <p:nvGrpSpPr>
          <p:cNvPr id="1038" name="Google Shape;1038;p45"/>
          <p:cNvGrpSpPr/>
          <p:nvPr/>
        </p:nvGrpSpPr>
        <p:grpSpPr>
          <a:xfrm>
            <a:off x="2284792" y="727597"/>
            <a:ext cx="5741664" cy="4263046"/>
            <a:chOff x="4778292" y="1282582"/>
            <a:chExt cx="3432701" cy="2578343"/>
          </a:xfrm>
        </p:grpSpPr>
        <p:sp>
          <p:nvSpPr>
            <p:cNvPr id="1039" name="Google Shape;1039;p45"/>
            <p:cNvSpPr/>
            <p:nvPr/>
          </p:nvSpPr>
          <p:spPr>
            <a:xfrm>
              <a:off x="4778292" y="1282582"/>
              <a:ext cx="3432701" cy="2165388"/>
            </a:xfrm>
            <a:custGeom>
              <a:avLst/>
              <a:gdLst/>
              <a:ahLst/>
              <a:cxnLst/>
              <a:rect l="l" t="t" r="r" b="b"/>
              <a:pathLst>
                <a:path w="248162" h="181204" extrusionOk="0">
                  <a:moveTo>
                    <a:pt x="4636" y="0"/>
                  </a:moveTo>
                  <a:cubicBezTo>
                    <a:pt x="2053" y="0"/>
                    <a:pt x="0" y="2053"/>
                    <a:pt x="0" y="4636"/>
                  </a:cubicBezTo>
                  <a:lnTo>
                    <a:pt x="0" y="176634"/>
                  </a:lnTo>
                  <a:cubicBezTo>
                    <a:pt x="0" y="179151"/>
                    <a:pt x="2053" y="181204"/>
                    <a:pt x="4636" y="181204"/>
                  </a:cubicBezTo>
                  <a:lnTo>
                    <a:pt x="243526" y="181204"/>
                  </a:lnTo>
                  <a:cubicBezTo>
                    <a:pt x="246109" y="181204"/>
                    <a:pt x="248162" y="179151"/>
                    <a:pt x="248162" y="176634"/>
                  </a:cubicBezTo>
                  <a:lnTo>
                    <a:pt x="248162" y="4636"/>
                  </a:lnTo>
                  <a:cubicBezTo>
                    <a:pt x="248162" y="2053"/>
                    <a:pt x="246109" y="0"/>
                    <a:pt x="243526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5"/>
            <p:cNvSpPr/>
            <p:nvPr/>
          </p:nvSpPr>
          <p:spPr>
            <a:xfrm>
              <a:off x="5923189" y="3447783"/>
              <a:ext cx="1143193" cy="413142"/>
            </a:xfrm>
            <a:custGeom>
              <a:avLst/>
              <a:gdLst/>
              <a:ahLst/>
              <a:cxnLst/>
              <a:rect l="l" t="t" r="r" b="b"/>
              <a:pathLst>
                <a:path w="55441" h="20036" extrusionOk="0">
                  <a:moveTo>
                    <a:pt x="0" y="20035"/>
                  </a:moveTo>
                  <a:lnTo>
                    <a:pt x="0" y="17982"/>
                  </a:lnTo>
                  <a:lnTo>
                    <a:pt x="6526" y="17184"/>
                  </a:lnTo>
                  <a:lnTo>
                    <a:pt x="11030" y="1"/>
                  </a:lnTo>
                  <a:lnTo>
                    <a:pt x="44410" y="1"/>
                  </a:lnTo>
                  <a:lnTo>
                    <a:pt x="48911" y="17184"/>
                  </a:lnTo>
                  <a:lnTo>
                    <a:pt x="55441" y="17982"/>
                  </a:lnTo>
                  <a:lnTo>
                    <a:pt x="55441" y="20035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41" name="Google Shape;1041;p45" descr="一張含有 文字, 螢幕擷取畫面 的圖片&#10;&#10;自動產生的描述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2571603" y="940339"/>
            <a:ext cx="5160393" cy="307850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205026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5">
          <a:extLst>
            <a:ext uri="{FF2B5EF4-FFF2-40B4-BE49-F238E27FC236}">
              <a16:creationId xmlns:a16="http://schemas.microsoft.com/office/drawing/2014/main" id="{053A9F88-DB7F-64A9-3204-767D2F0DA6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45">
            <a:extLst>
              <a:ext uri="{FF2B5EF4-FFF2-40B4-BE49-F238E27FC236}">
                <a16:creationId xmlns:a16="http://schemas.microsoft.com/office/drawing/2014/main" id="{4A072D7C-793F-0FEC-5C1E-B09CF3BAD9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Firebase Authentication</a:t>
            </a:r>
            <a:endParaRPr lang="en" dirty="0"/>
          </a:p>
        </p:txBody>
      </p:sp>
      <p:pic>
        <p:nvPicPr>
          <p:cNvPr id="3" name="圖片 2" descr="一張含有 螢幕擷取畫面, 文字, 軟體, 多媒體軟體 的圖片&#10;&#10;自動產生的描述">
            <a:extLst>
              <a:ext uri="{FF2B5EF4-FFF2-40B4-BE49-F238E27FC236}">
                <a16:creationId xmlns:a16="http://schemas.microsoft.com/office/drawing/2014/main" id="{3A4F3FF7-949C-A2C5-F585-74040A9745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2550" y="1230550"/>
            <a:ext cx="6438900" cy="346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494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0"/>
          <p:cNvSpPr txBox="1">
            <a:spLocks noGrp="1"/>
          </p:cNvSpPr>
          <p:nvPr>
            <p:ph type="title"/>
          </p:nvPr>
        </p:nvSpPr>
        <p:spPr>
          <a:xfrm>
            <a:off x="820899" y="2111359"/>
            <a:ext cx="3712800" cy="128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800" dirty="0"/>
              <a:t>Register</a:t>
            </a:r>
            <a:endParaRPr lang="en" dirty="0">
              <a:solidFill>
                <a:schemeClr val="accent2"/>
              </a:solidFill>
            </a:endParaRPr>
          </a:p>
        </p:txBody>
      </p:sp>
      <p:sp>
        <p:nvSpPr>
          <p:cNvPr id="308" name="Google Shape;308;p30"/>
          <p:cNvSpPr txBox="1">
            <a:spLocks noGrp="1"/>
          </p:cNvSpPr>
          <p:nvPr>
            <p:ph type="title" idx="2"/>
          </p:nvPr>
        </p:nvSpPr>
        <p:spPr>
          <a:xfrm>
            <a:off x="820375" y="789488"/>
            <a:ext cx="1335300" cy="122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/>
              <a:t>02</a:t>
            </a:r>
            <a:r>
              <a:rPr lang="en" dirty="0"/>
              <a:t> </a:t>
            </a:r>
            <a:endParaRPr dirty="0"/>
          </a:p>
        </p:txBody>
      </p:sp>
      <p:pic>
        <p:nvPicPr>
          <p:cNvPr id="6" name="圖片 5" descr="一張含有 文字, 螢幕擷取畫面, 字型, 數字 的圖片&#10;&#10;自動產生的描述">
            <a:extLst>
              <a:ext uri="{FF2B5EF4-FFF2-40B4-BE49-F238E27FC236}">
                <a16:creationId xmlns:a16="http://schemas.microsoft.com/office/drawing/2014/main" id="{0C4349EF-2EBB-0C1D-5B8F-3D8DAB99C2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0236" y="598005"/>
            <a:ext cx="2322960" cy="4129708"/>
          </a:xfrm>
          <a:prstGeom prst="rect">
            <a:avLst/>
          </a:prstGeom>
        </p:spPr>
      </p:pic>
      <p:pic>
        <p:nvPicPr>
          <p:cNvPr id="2" name="圖片 1" descr="一張含有 文字, 螢幕擷取畫面, 圖表, 平面設計 的圖片&#10;&#10;自動產生的描述">
            <a:extLst>
              <a:ext uri="{FF2B5EF4-FFF2-40B4-BE49-F238E27FC236}">
                <a16:creationId xmlns:a16="http://schemas.microsoft.com/office/drawing/2014/main" id="{A6757F4D-0D10-245C-E885-175300C6AE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0910" y="598006"/>
            <a:ext cx="2322960" cy="4129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012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45"/>
          <p:cNvSpPr txBox="1">
            <a:spLocks noGrp="1"/>
          </p:cNvSpPr>
          <p:nvPr>
            <p:ph type="title"/>
          </p:nvPr>
        </p:nvSpPr>
        <p:spPr>
          <a:xfrm>
            <a:off x="430419" y="37182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Select Photo</a:t>
            </a:r>
            <a:endParaRPr lang="en" dirty="0"/>
          </a:p>
        </p:txBody>
      </p:sp>
      <p:grpSp>
        <p:nvGrpSpPr>
          <p:cNvPr id="5" name="Google Shape;1038;p45">
            <a:extLst>
              <a:ext uri="{FF2B5EF4-FFF2-40B4-BE49-F238E27FC236}">
                <a16:creationId xmlns:a16="http://schemas.microsoft.com/office/drawing/2014/main" id="{45169BEA-AE98-F878-573F-D6973E133795}"/>
              </a:ext>
            </a:extLst>
          </p:cNvPr>
          <p:cNvGrpSpPr/>
          <p:nvPr/>
        </p:nvGrpSpPr>
        <p:grpSpPr>
          <a:xfrm>
            <a:off x="2790031" y="777293"/>
            <a:ext cx="5824490" cy="4321024"/>
            <a:chOff x="4778292" y="1282582"/>
            <a:chExt cx="3432701" cy="2578343"/>
          </a:xfrm>
        </p:grpSpPr>
        <p:sp>
          <p:nvSpPr>
            <p:cNvPr id="3" name="Google Shape;1039;p45">
              <a:extLst>
                <a:ext uri="{FF2B5EF4-FFF2-40B4-BE49-F238E27FC236}">
                  <a16:creationId xmlns:a16="http://schemas.microsoft.com/office/drawing/2014/main" id="{F0C3EE21-B0C9-E318-1FFA-8E20C1220B13}"/>
                </a:ext>
              </a:extLst>
            </p:cNvPr>
            <p:cNvSpPr/>
            <p:nvPr/>
          </p:nvSpPr>
          <p:spPr>
            <a:xfrm>
              <a:off x="4778292" y="1282582"/>
              <a:ext cx="3432701" cy="2165388"/>
            </a:xfrm>
            <a:custGeom>
              <a:avLst/>
              <a:gdLst/>
              <a:ahLst/>
              <a:cxnLst/>
              <a:rect l="l" t="t" r="r" b="b"/>
              <a:pathLst>
                <a:path w="248162" h="181204" extrusionOk="0">
                  <a:moveTo>
                    <a:pt x="4636" y="0"/>
                  </a:moveTo>
                  <a:cubicBezTo>
                    <a:pt x="2053" y="0"/>
                    <a:pt x="0" y="2053"/>
                    <a:pt x="0" y="4636"/>
                  </a:cubicBezTo>
                  <a:lnTo>
                    <a:pt x="0" y="176634"/>
                  </a:lnTo>
                  <a:cubicBezTo>
                    <a:pt x="0" y="179151"/>
                    <a:pt x="2053" y="181204"/>
                    <a:pt x="4636" y="181204"/>
                  </a:cubicBezTo>
                  <a:lnTo>
                    <a:pt x="243526" y="181204"/>
                  </a:lnTo>
                  <a:cubicBezTo>
                    <a:pt x="246109" y="181204"/>
                    <a:pt x="248162" y="179151"/>
                    <a:pt x="248162" y="176634"/>
                  </a:cubicBezTo>
                  <a:lnTo>
                    <a:pt x="248162" y="4636"/>
                  </a:lnTo>
                  <a:cubicBezTo>
                    <a:pt x="248162" y="2053"/>
                    <a:pt x="246109" y="0"/>
                    <a:pt x="243526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040;p45">
              <a:extLst>
                <a:ext uri="{FF2B5EF4-FFF2-40B4-BE49-F238E27FC236}">
                  <a16:creationId xmlns:a16="http://schemas.microsoft.com/office/drawing/2014/main" id="{A20F2410-C367-6087-2493-F3770EA906EC}"/>
                </a:ext>
              </a:extLst>
            </p:cNvPr>
            <p:cNvSpPr/>
            <p:nvPr/>
          </p:nvSpPr>
          <p:spPr>
            <a:xfrm>
              <a:off x="5923189" y="3447783"/>
              <a:ext cx="1143193" cy="413142"/>
            </a:xfrm>
            <a:custGeom>
              <a:avLst/>
              <a:gdLst/>
              <a:ahLst/>
              <a:cxnLst/>
              <a:rect l="l" t="t" r="r" b="b"/>
              <a:pathLst>
                <a:path w="55441" h="20036" extrusionOk="0">
                  <a:moveTo>
                    <a:pt x="0" y="20035"/>
                  </a:moveTo>
                  <a:lnTo>
                    <a:pt x="0" y="17982"/>
                  </a:lnTo>
                  <a:lnTo>
                    <a:pt x="6526" y="17184"/>
                  </a:lnTo>
                  <a:lnTo>
                    <a:pt x="11030" y="1"/>
                  </a:lnTo>
                  <a:lnTo>
                    <a:pt x="44410" y="1"/>
                  </a:lnTo>
                  <a:lnTo>
                    <a:pt x="48911" y="17184"/>
                  </a:lnTo>
                  <a:lnTo>
                    <a:pt x="55441" y="17982"/>
                  </a:lnTo>
                  <a:lnTo>
                    <a:pt x="55441" y="20035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" name="Google Shape;1041;p45" descr="一張含有 文字, 螢幕擷取畫面, 軟體 的圖片&#10;&#10;自動產生的描述">
            <a:extLst>
              <a:ext uri="{FF2B5EF4-FFF2-40B4-BE49-F238E27FC236}">
                <a16:creationId xmlns:a16="http://schemas.microsoft.com/office/drawing/2014/main" id="{F2ED6EC5-5B49-1F8A-81DE-538A3E15DF4B}"/>
              </a:ext>
            </a:extLst>
          </p:cNvPr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3076842" y="1161859"/>
            <a:ext cx="5234936" cy="2809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1451854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oogle Shape;1038;p45">
            <a:extLst>
              <a:ext uri="{FF2B5EF4-FFF2-40B4-BE49-F238E27FC236}">
                <a16:creationId xmlns:a16="http://schemas.microsoft.com/office/drawing/2014/main" id="{45169BEA-AE98-F878-573F-D6973E133795}"/>
              </a:ext>
            </a:extLst>
          </p:cNvPr>
          <p:cNvGrpSpPr/>
          <p:nvPr/>
        </p:nvGrpSpPr>
        <p:grpSpPr>
          <a:xfrm>
            <a:off x="2790031" y="661337"/>
            <a:ext cx="5981859" cy="4436980"/>
            <a:chOff x="4778292" y="1282582"/>
            <a:chExt cx="3432701" cy="2578343"/>
          </a:xfrm>
        </p:grpSpPr>
        <p:sp>
          <p:nvSpPr>
            <p:cNvPr id="3" name="Google Shape;1039;p45">
              <a:extLst>
                <a:ext uri="{FF2B5EF4-FFF2-40B4-BE49-F238E27FC236}">
                  <a16:creationId xmlns:a16="http://schemas.microsoft.com/office/drawing/2014/main" id="{F0C3EE21-B0C9-E318-1FFA-8E20C1220B13}"/>
                </a:ext>
              </a:extLst>
            </p:cNvPr>
            <p:cNvSpPr/>
            <p:nvPr/>
          </p:nvSpPr>
          <p:spPr>
            <a:xfrm>
              <a:off x="4778292" y="1282582"/>
              <a:ext cx="3432701" cy="2165388"/>
            </a:xfrm>
            <a:custGeom>
              <a:avLst/>
              <a:gdLst/>
              <a:ahLst/>
              <a:cxnLst/>
              <a:rect l="l" t="t" r="r" b="b"/>
              <a:pathLst>
                <a:path w="248162" h="181204" extrusionOk="0">
                  <a:moveTo>
                    <a:pt x="4636" y="0"/>
                  </a:moveTo>
                  <a:cubicBezTo>
                    <a:pt x="2053" y="0"/>
                    <a:pt x="0" y="2053"/>
                    <a:pt x="0" y="4636"/>
                  </a:cubicBezTo>
                  <a:lnTo>
                    <a:pt x="0" y="176634"/>
                  </a:lnTo>
                  <a:cubicBezTo>
                    <a:pt x="0" y="179151"/>
                    <a:pt x="2053" y="181204"/>
                    <a:pt x="4636" y="181204"/>
                  </a:cubicBezTo>
                  <a:lnTo>
                    <a:pt x="243526" y="181204"/>
                  </a:lnTo>
                  <a:cubicBezTo>
                    <a:pt x="246109" y="181204"/>
                    <a:pt x="248162" y="179151"/>
                    <a:pt x="248162" y="176634"/>
                  </a:cubicBezTo>
                  <a:lnTo>
                    <a:pt x="248162" y="4636"/>
                  </a:lnTo>
                  <a:cubicBezTo>
                    <a:pt x="248162" y="2053"/>
                    <a:pt x="246109" y="0"/>
                    <a:pt x="243526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040;p45">
              <a:extLst>
                <a:ext uri="{FF2B5EF4-FFF2-40B4-BE49-F238E27FC236}">
                  <a16:creationId xmlns:a16="http://schemas.microsoft.com/office/drawing/2014/main" id="{A20F2410-C367-6087-2493-F3770EA906EC}"/>
                </a:ext>
              </a:extLst>
            </p:cNvPr>
            <p:cNvSpPr/>
            <p:nvPr/>
          </p:nvSpPr>
          <p:spPr>
            <a:xfrm>
              <a:off x="5923189" y="3447783"/>
              <a:ext cx="1143193" cy="413142"/>
            </a:xfrm>
            <a:custGeom>
              <a:avLst/>
              <a:gdLst/>
              <a:ahLst/>
              <a:cxnLst/>
              <a:rect l="l" t="t" r="r" b="b"/>
              <a:pathLst>
                <a:path w="55441" h="20036" extrusionOk="0">
                  <a:moveTo>
                    <a:pt x="0" y="20035"/>
                  </a:moveTo>
                  <a:lnTo>
                    <a:pt x="0" y="17982"/>
                  </a:lnTo>
                  <a:lnTo>
                    <a:pt x="6526" y="17184"/>
                  </a:lnTo>
                  <a:lnTo>
                    <a:pt x="11030" y="1"/>
                  </a:lnTo>
                  <a:lnTo>
                    <a:pt x="44410" y="1"/>
                  </a:lnTo>
                  <a:lnTo>
                    <a:pt x="48911" y="17184"/>
                  </a:lnTo>
                  <a:lnTo>
                    <a:pt x="55441" y="17982"/>
                  </a:lnTo>
                  <a:lnTo>
                    <a:pt x="55441" y="20035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" name="Google Shape;1041;p45" descr="一張含有 文字, 螢幕擷取畫面 的圖片&#10;&#10;自動產生的描述">
            <a:extLst>
              <a:ext uri="{FF2B5EF4-FFF2-40B4-BE49-F238E27FC236}">
                <a16:creationId xmlns:a16="http://schemas.microsoft.com/office/drawing/2014/main" id="{F2ED6EC5-5B49-1F8A-81DE-538A3E15DF4B}"/>
              </a:ext>
            </a:extLst>
          </p:cNvPr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3086809" y="772578"/>
            <a:ext cx="5364089" cy="348029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" name="Google Shape;1036;p45">
            <a:extLst>
              <a:ext uri="{FF2B5EF4-FFF2-40B4-BE49-F238E27FC236}">
                <a16:creationId xmlns:a16="http://schemas.microsoft.com/office/drawing/2014/main" id="{9C7D7E8B-7088-66C6-A208-8952DF94F95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0419" y="37182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Register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909865066"/>
      </p:ext>
    </p:extLst>
  </p:cSld>
  <p:clrMapOvr>
    <a:masterClrMapping/>
  </p:clrMapOvr>
</p:sld>
</file>

<file path=ppt/theme/theme1.xml><?xml version="1.0" encoding="utf-8"?>
<a:theme xmlns:a="http://schemas.openxmlformats.org/drawingml/2006/main" name="Technical Support Consulting by Slidesgo">
  <a:themeElements>
    <a:clrScheme name="Simple Light">
      <a:dk1>
        <a:srgbClr val="1A2E35"/>
      </a:dk1>
      <a:lt1>
        <a:srgbClr val="F3F3F3"/>
      </a:lt1>
      <a:dk2>
        <a:srgbClr val="FFFFFF"/>
      </a:dk2>
      <a:lt2>
        <a:srgbClr val="DADADA"/>
      </a:lt2>
      <a:accent1>
        <a:srgbClr val="A6A6A6"/>
      </a:accent1>
      <a:accent2>
        <a:srgbClr val="375A64"/>
      </a:accent2>
      <a:accent3>
        <a:srgbClr val="FEC600"/>
      </a:accent3>
      <a:accent4>
        <a:srgbClr val="FFFFFF"/>
      </a:accent4>
      <a:accent5>
        <a:srgbClr val="FFFFFF"/>
      </a:accent5>
      <a:accent6>
        <a:srgbClr val="FFFFFF"/>
      </a:accent6>
      <a:hlink>
        <a:srgbClr val="1A2E3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</Words>
  <Application>Microsoft Office PowerPoint</Application>
  <PresentationFormat>如螢幕大小 (16:9)</PresentationFormat>
  <Paragraphs>53</Paragraphs>
  <Slides>26</Slides>
  <Notes>26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30" baseType="lpstr">
      <vt:lpstr>Open Sans</vt:lpstr>
      <vt:lpstr>Kanit</vt:lpstr>
      <vt:lpstr>Arial</vt:lpstr>
      <vt:lpstr>Technical Support Consulting by Slidesgo</vt:lpstr>
      <vt:lpstr>Real-time Positioning System</vt:lpstr>
      <vt:lpstr>Development Kit</vt:lpstr>
      <vt:lpstr>01</vt:lpstr>
      <vt:lpstr>Login</vt:lpstr>
      <vt:lpstr>Login</vt:lpstr>
      <vt:lpstr>Firebase Authentication</vt:lpstr>
      <vt:lpstr>Register</vt:lpstr>
      <vt:lpstr>Select Photo</vt:lpstr>
      <vt:lpstr>Register</vt:lpstr>
      <vt:lpstr>Firebase User collection</vt:lpstr>
      <vt:lpstr>Real-time Positioning</vt:lpstr>
      <vt:lpstr>Procedure</vt:lpstr>
      <vt:lpstr>Real-time Positioning</vt:lpstr>
      <vt:lpstr>Location Service</vt:lpstr>
      <vt:lpstr>PowerPoint 簡報</vt:lpstr>
      <vt:lpstr>PowerPoint 簡報</vt:lpstr>
      <vt:lpstr>Init Marker</vt:lpstr>
      <vt:lpstr>PowerPoint 簡報</vt:lpstr>
      <vt:lpstr>Runnable</vt:lpstr>
      <vt:lpstr>PowerPoint 簡報</vt:lpstr>
      <vt:lpstr>PowerPoint 簡報</vt:lpstr>
      <vt:lpstr>Firebase Location Collection</vt:lpstr>
      <vt:lpstr>Firebase Help Collection</vt:lpstr>
      <vt:lpstr>Send Rescue Signal</vt:lpstr>
      <vt:lpstr>Send Rescue Signal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耀頡 蔡</cp:lastModifiedBy>
  <cp:revision>232</cp:revision>
  <dcterms:modified xsi:type="dcterms:W3CDTF">2024-12-29T13:54:13Z</dcterms:modified>
</cp:coreProperties>
</file>