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/>
    <p:restoredTop sz="93645"/>
  </p:normalViewPr>
  <p:slideViewPr>
    <p:cSldViewPr snapToGrid="0" snapToObjects="1">
      <p:cViewPr>
        <p:scale>
          <a:sx n="61" d="100"/>
          <a:sy n="61" d="100"/>
        </p:scale>
        <p:origin x="1344" y="95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51A08-1A2F-F442-A9B6-F045430A7B6B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C4237-FA0F-E64F-AD95-CB7692E9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C4237-FA0F-E64F-AD95-CB7692E96B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7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6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5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. Experience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(More) turtle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err="1"/>
              <a:t>interactivepython.org</a:t>
            </a:r>
            <a:r>
              <a:rPr lang="en-US" sz="3600" dirty="0"/>
              <a:t>/</a:t>
            </a:r>
            <a:r>
              <a:rPr lang="en-US" sz="3600" dirty="0" err="1"/>
              <a:t>runestone</a:t>
            </a:r>
            <a:r>
              <a:rPr lang="en-US" sz="3600" dirty="0"/>
              <a:t>/static/</a:t>
            </a:r>
            <a:r>
              <a:rPr lang="en-US" sz="3600" dirty="0" err="1"/>
              <a:t>IntroPythonTurtles</a:t>
            </a:r>
            <a:r>
              <a:rPr lang="en-US" sz="3600" dirty="0"/>
              <a:t>/Summary/</a:t>
            </a:r>
            <a:r>
              <a:rPr lang="en-US" sz="3600" dirty="0" err="1"/>
              <a:t>summary.html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64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099" y="3790950"/>
            <a:ext cx="10131425" cy="2315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triple </a:t>
            </a:r>
            <a:r>
              <a:rPr lang="en-US" sz="3600" dirty="0" smtClean="0"/>
              <a:t>(</a:t>
            </a:r>
            <a:r>
              <a:rPr lang="en-US" sz="3600" dirty="0" err="1" smtClean="0"/>
              <a:t>num</a:t>
            </a:r>
            <a:r>
              <a:rPr lang="en-US" sz="3600" dirty="0" smtClean="0"/>
              <a:t>):</a:t>
            </a:r>
          </a:p>
          <a:p>
            <a:pPr marL="457200" lvl="1" indent="0" algn="ctr"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return</a:t>
            </a:r>
            <a:r>
              <a:rPr lang="en-US" sz="3600" dirty="0" smtClean="0"/>
              <a:t> </a:t>
            </a:r>
            <a:r>
              <a:rPr lang="en-US" sz="3600" dirty="0" err="1" smtClean="0"/>
              <a:t>num</a:t>
            </a:r>
            <a:r>
              <a:rPr lang="en-US" sz="3600" dirty="0" smtClean="0"/>
              <a:t>*3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469493" y="2557943"/>
            <a:ext cx="185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 indicates a function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58459" y="2557942"/>
            <a:ext cx="136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58763" y="2557941"/>
            <a:ext cx="17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parameters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08403" y="3492814"/>
            <a:ext cx="536308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67176" y="3492814"/>
            <a:ext cx="650" cy="29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12365" y="3489482"/>
            <a:ext cx="537798" cy="301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49" y="2981099"/>
            <a:ext cx="3799102" cy="28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Example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1136" y="3148407"/>
            <a:ext cx="7729728" cy="142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exampleOne</a:t>
            </a:r>
            <a:r>
              <a:rPr lang="en-US" sz="3600" dirty="0" smtClean="0"/>
              <a:t> (num1, num2, num3):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return num1 + num2 + num3</a:t>
            </a:r>
          </a:p>
        </p:txBody>
      </p:sp>
    </p:spTree>
    <p:extLst>
      <p:ext uri="{BB962C8B-B14F-4D97-AF65-F5344CB8AC3E}">
        <p14:creationId xmlns:p14="http://schemas.microsoft.com/office/powerpoint/2010/main" val="153457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Example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1136" y="3148407"/>
            <a:ext cx="7729728" cy="142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exampleTwo</a:t>
            </a:r>
            <a:r>
              <a:rPr lang="en-US" sz="3600" dirty="0" smtClean="0"/>
              <a:t> (word1, word2):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return word1 + “ ” + word2</a:t>
            </a:r>
          </a:p>
        </p:txBody>
      </p:sp>
    </p:spTree>
    <p:extLst>
      <p:ext uri="{BB962C8B-B14F-4D97-AF65-F5344CB8AC3E}">
        <p14:creationId xmlns:p14="http://schemas.microsoft.com/office/powerpoint/2010/main" val="178201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WRITE YOUR OWN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960" y="2628728"/>
            <a:ext cx="8288079" cy="212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</a:t>
            </a:r>
            <a:r>
              <a:rPr lang="en-US" sz="3600" dirty="0" smtClean="0"/>
              <a:t>Write </a:t>
            </a:r>
            <a:r>
              <a:rPr lang="en-US" sz="3600" dirty="0" smtClean="0"/>
              <a:t>a function that calculates the </a:t>
            </a:r>
            <a:r>
              <a:rPr lang="en-US" sz="3600" dirty="0" smtClean="0">
                <a:solidFill>
                  <a:srgbClr val="00B0F0"/>
                </a:solidFill>
              </a:rPr>
              <a:t>area</a:t>
            </a:r>
            <a:r>
              <a:rPr lang="en-US" sz="3600" dirty="0" smtClean="0"/>
              <a:t> of a rectangle (given width, height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4390582"/>
            <a:ext cx="7729728" cy="19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&gt;&gt;&gt; area (5,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&gt;&gt; area (4.2, 3.2)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13.44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5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Write your own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0227" y="2671832"/>
            <a:ext cx="8571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2.	Write </a:t>
            </a:r>
            <a:r>
              <a:rPr lang="en-US" sz="3600" dirty="0"/>
              <a:t>a function that </a:t>
            </a:r>
            <a:r>
              <a:rPr lang="en-US" sz="3600" dirty="0" smtClean="0"/>
              <a:t>calculates </a:t>
            </a:r>
            <a:r>
              <a:rPr lang="en-US" sz="3600" dirty="0"/>
              <a:t>the </a:t>
            </a:r>
            <a:r>
              <a:rPr lang="en-US" sz="3600" dirty="0">
                <a:solidFill>
                  <a:srgbClr val="00B0F0"/>
                </a:solidFill>
              </a:rPr>
              <a:t>perimeter</a:t>
            </a:r>
            <a:r>
              <a:rPr lang="en-US" sz="3600" dirty="0"/>
              <a:t> of a rectangle (given width, height)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10227" y="4390582"/>
            <a:ext cx="8375763" cy="19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&gt;&gt;&gt; perimeter (5,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&gt;&gt; perimeter (4.2, 3.2)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14.8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WRITE YOUR OWN FUNCTION (solution)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0287" y="2961486"/>
            <a:ext cx="10131425" cy="231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area</a:t>
            </a:r>
            <a:r>
              <a:rPr lang="en-US" sz="3600" dirty="0" smtClean="0"/>
              <a:t>(width, height):</a:t>
            </a:r>
          </a:p>
          <a:p>
            <a:pPr marL="457200" lvl="1" indent="0" algn="ctr">
              <a:buFont typeface="Arial"/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return</a:t>
            </a:r>
            <a:r>
              <a:rPr lang="en-US" sz="3600" dirty="0" smtClean="0"/>
              <a:t> width*height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08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Write your own function (solution)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0287" y="2921126"/>
            <a:ext cx="10131425" cy="231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def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perimeter</a:t>
            </a:r>
            <a:r>
              <a:rPr lang="en-US" sz="3600" dirty="0" smtClean="0"/>
              <a:t>(width, height):</a:t>
            </a:r>
          </a:p>
          <a:p>
            <a:pPr marL="457200" lvl="1" indent="0" algn="ctr">
              <a:buFont typeface="Arial"/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return</a:t>
            </a:r>
            <a:r>
              <a:rPr lang="en-US" sz="3600" dirty="0" smtClean="0"/>
              <a:t> 2*width+2*height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3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7" y="3541785"/>
            <a:ext cx="10131425" cy="1219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http://</a:t>
            </a:r>
            <a:r>
              <a:rPr lang="en-US" sz="4800" dirty="0" err="1" smtClean="0"/>
              <a:t>www.python.org</a:t>
            </a:r>
            <a:r>
              <a:rPr lang="en-US" sz="4800" dirty="0" smtClean="0"/>
              <a:t>/download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670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"/>
          <a:stretch/>
        </p:blipFill>
        <p:spPr>
          <a:xfrm>
            <a:off x="1433420" y="2847812"/>
            <a:ext cx="1216041" cy="138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17"/>
          <a:stretch/>
        </p:blipFill>
        <p:spPr>
          <a:xfrm>
            <a:off x="2853673" y="2847812"/>
            <a:ext cx="7963553" cy="1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36"/>
          <a:stretch/>
        </p:blipFill>
        <p:spPr>
          <a:xfrm>
            <a:off x="799690" y="550606"/>
            <a:ext cx="10617900" cy="57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90370"/>
            <a:ext cx="10131425" cy="2247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smtClean="0"/>
              <a:t>A Programming </a:t>
            </a:r>
            <a:r>
              <a:rPr lang="en-US" sz="4800" dirty="0" smtClean="0"/>
              <a:t>Language that is really easy to learn!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74382"/>
            <a:ext cx="1030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Languages: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Java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C++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479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4646258"/>
            <a:ext cx="10131425" cy="1219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800" dirty="0"/>
              <a:t>p</a:t>
            </a:r>
            <a:r>
              <a:rPr lang="en-US" sz="4800" dirty="0" smtClean="0"/>
              <a:t>rint (“Hello World!”)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0" b="68293"/>
          <a:stretch/>
        </p:blipFill>
        <p:spPr>
          <a:xfrm>
            <a:off x="2361406" y="2912285"/>
            <a:ext cx="7469187" cy="17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8" y="2515899"/>
            <a:ext cx="3932923" cy="39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408" y="2697194"/>
            <a:ext cx="4272279" cy="18008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import turtle</a:t>
            </a:r>
          </a:p>
          <a:p>
            <a:r>
              <a:rPr lang="en-US" sz="3600" dirty="0" err="1" smtClean="0">
                <a:solidFill>
                  <a:srgbClr val="00B0F0"/>
                </a:solidFill>
              </a:rPr>
              <a:t>alex</a:t>
            </a:r>
            <a:r>
              <a:rPr lang="en-US" sz="3600" dirty="0" smtClean="0"/>
              <a:t> = </a:t>
            </a:r>
            <a:r>
              <a:rPr lang="en-US" sz="3600" dirty="0" err="1" smtClean="0"/>
              <a:t>turtle.Turtle</a:t>
            </a:r>
            <a:r>
              <a:rPr lang="en-US" sz="3600" dirty="0" smtClean="0"/>
              <a:t>()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46262" y="4752834"/>
            <a:ext cx="105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Turtle name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27228" y="4752834"/>
            <a:ext cx="105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Turtle 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05140" y="4752833"/>
            <a:ext cx="12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Turtle method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06428" y="4072732"/>
            <a:ext cx="0" cy="789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23951" y="4072731"/>
            <a:ext cx="0" cy="789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74325" y="4072730"/>
            <a:ext cx="0" cy="789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methods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308113"/>
              </p:ext>
            </p:extLst>
          </p:nvPr>
        </p:nvGraphicFramePr>
        <p:xfrm>
          <a:off x="571500" y="2244108"/>
          <a:ext cx="11049000" cy="4183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814"/>
                <a:gridCol w="6686186"/>
              </a:tblGrid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.forward(distance)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Moves forward</a:t>
                      </a:r>
                      <a:r>
                        <a:rPr lang="en-US" sz="2400" baseline="0" dirty="0" smtClean="0"/>
                        <a:t> a certain distance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.backward(distance)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Moves backwards a certain distance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.right(angle)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Rotates</a:t>
                      </a:r>
                      <a:r>
                        <a:rPr lang="en-US" sz="2400" baseline="0" dirty="0" smtClean="0"/>
                        <a:t> CW to a certain angle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.left(angle)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Rotates CCW</a:t>
                      </a:r>
                      <a:r>
                        <a:rPr lang="en-US" sz="2400" baseline="0" dirty="0" smtClean="0"/>
                        <a:t> to a certain angle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setposition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x,y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Sets turtle to a certain position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penup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Lift pen up (can still move around</a:t>
                      </a:r>
                      <a:r>
                        <a:rPr lang="en-US" sz="2400" baseline="0" dirty="0" smtClean="0"/>
                        <a:t> but won’t </a:t>
                      </a:r>
                      <a:r>
                        <a:rPr lang="en-US" sz="2400" dirty="0" smtClean="0"/>
                        <a:t>draw)</a:t>
                      </a:r>
                      <a:endParaRPr lang="en-US" sz="2400" dirty="0"/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pendown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Put pen down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(moves around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dirty="0" smtClean="0"/>
                        <a:t>draws)</a:t>
                      </a:r>
                    </a:p>
                  </a:txBody>
                  <a:tcPr/>
                </a:tc>
              </a:tr>
              <a:tr h="4647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pencolor</a:t>
                      </a:r>
                      <a:r>
                        <a:rPr lang="en-US" sz="2400" dirty="0" smtClean="0"/>
                        <a:t>(color)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Changes</a:t>
                      </a:r>
                      <a:r>
                        <a:rPr lang="en-US" sz="2400" baseline="0" dirty="0" smtClean="0"/>
                        <a:t> turtle pen color </a:t>
                      </a:r>
                      <a:r>
                        <a:rPr lang="en-US" sz="2400" baseline="0" dirty="0" err="1" smtClean="0"/>
                        <a:t>eg</a:t>
                      </a:r>
                      <a:r>
                        <a:rPr lang="en-US" sz="2400" baseline="0" dirty="0" smtClean="0"/>
                        <a:t>. (“blue”, “orange”)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39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8743</TotalTime>
  <Words>294</Words>
  <Application>Microsoft Macintosh PowerPoint</Application>
  <PresentationFormat>Widescreen</PresentationFormat>
  <Paragraphs>77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Arial</vt:lpstr>
      <vt:lpstr>Parcel</vt:lpstr>
      <vt:lpstr>I. Experience Python </vt:lpstr>
      <vt:lpstr>Downloading Python</vt:lpstr>
      <vt:lpstr>IDLE</vt:lpstr>
      <vt:lpstr>PowerPoint Presentation</vt:lpstr>
      <vt:lpstr>What is python?</vt:lpstr>
      <vt:lpstr>Print</vt:lpstr>
      <vt:lpstr>Turtle</vt:lpstr>
      <vt:lpstr>turtle</vt:lpstr>
      <vt:lpstr>turtle methods</vt:lpstr>
      <vt:lpstr>(More) turtle methods</vt:lpstr>
      <vt:lpstr>Simple functions</vt:lpstr>
      <vt:lpstr>Simple functions</vt:lpstr>
      <vt:lpstr>1. Example functions</vt:lpstr>
      <vt:lpstr>2. Example functions</vt:lpstr>
      <vt:lpstr>1. WRITE YOUR OWN function</vt:lpstr>
      <vt:lpstr>2. Write your own function</vt:lpstr>
      <vt:lpstr>1. WRITE YOUR OWN FUNCTION (solution)</vt:lpstr>
      <vt:lpstr>2. Write your own function (solution)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Python </dc:title>
  <dc:creator>Jie Cai</dc:creator>
  <cp:lastModifiedBy>Jie Cai</cp:lastModifiedBy>
  <cp:revision>25</cp:revision>
  <dcterms:created xsi:type="dcterms:W3CDTF">2017-06-15T03:27:31Z</dcterms:created>
  <dcterms:modified xsi:type="dcterms:W3CDTF">2017-06-22T03:05:49Z</dcterms:modified>
</cp:coreProperties>
</file>