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62" r:id="rId6"/>
    <p:sldId id="263" r:id="rId7"/>
    <p:sldId id="267" r:id="rId8"/>
    <p:sldId id="258" r:id="rId9"/>
    <p:sldId id="259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2"/>
    <p:restoredTop sz="94663"/>
  </p:normalViewPr>
  <p:slideViewPr>
    <p:cSldViewPr snapToGrid="0" snapToObjects="1">
      <p:cViewPr varScale="1">
        <p:scale>
          <a:sx n="75" d="100"/>
          <a:sy n="75" d="100"/>
        </p:scale>
        <p:origin x="18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AD86B-6A2C-2E4C-8D1C-017D68D780B7}" type="datetimeFigureOut">
              <a:rPr lang="en-US" smtClean="0"/>
              <a:t>6/28/17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B65DE-C03C-364B-AE88-4D99CA9CE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4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B65DE-C03C-364B-AE88-4D99CA9CE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15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B65DE-C03C-364B-AE88-4D99CA9CE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6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6/27/17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6/27/17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6/27/17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V. Modules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48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Example. </a:t>
            </a:r>
            <a:r>
              <a:rPr lang="en-US" dirty="0" err="1" smtClean="0"/>
              <a:t>himodule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113" y="2598892"/>
            <a:ext cx="7558751" cy="343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1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Ex. </a:t>
            </a:r>
            <a:r>
              <a:rPr lang="en-US" dirty="0" err="1" smtClean="0"/>
              <a:t>himodule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31136" y="3014133"/>
            <a:ext cx="7729728" cy="254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tx1"/>
                </a:solidFill>
              </a:rPr>
              <a:t>Import </a:t>
            </a:r>
            <a:r>
              <a:rPr lang="en-US" sz="3600" dirty="0" err="1" smtClean="0">
                <a:solidFill>
                  <a:schemeClr val="tx1"/>
                </a:solidFill>
              </a:rPr>
              <a:t>hiModule</a:t>
            </a:r>
            <a:endParaRPr lang="en-US" sz="3600" dirty="0" smtClean="0">
              <a:solidFill>
                <a:schemeClr val="tx1"/>
              </a:solidFill>
            </a:endParaRPr>
          </a:p>
          <a:p>
            <a:r>
              <a:rPr lang="en-US" sz="3600" dirty="0" smtClean="0">
                <a:solidFill>
                  <a:schemeClr val="tx1"/>
                </a:solidFill>
              </a:rPr>
              <a:t>Import hi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Import hi2 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355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your own modules!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31136" y="2641599"/>
            <a:ext cx="7729728" cy="12869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Try importing your other modules into your modules!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71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3600" b="1" dirty="0" smtClean="0"/>
              <a:t>Module</a:t>
            </a:r>
            <a:r>
              <a:rPr lang="en-US" sz="3600" dirty="0" smtClean="0"/>
              <a:t> - a </a:t>
            </a:r>
            <a:r>
              <a:rPr lang="en-US" sz="3600" dirty="0"/>
              <a:t>file containing Python definitions and statements. The file name is the module name with the suffix </a:t>
            </a:r>
            <a:r>
              <a:rPr lang="en-US" sz="3600" b="1" dirty="0"/>
              <a:t>.</a:t>
            </a:r>
            <a:r>
              <a:rPr lang="en-US" sz="3600" b="1" dirty="0" err="1"/>
              <a:t>py</a:t>
            </a:r>
            <a:r>
              <a:rPr lang="en-US" sz="3600" dirty="0"/>
              <a:t> appended.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2368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standard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569369"/>
            <a:ext cx="7729728" cy="9624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Standard modules: pre-built in the system, ready for python to import.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44911" y="4020150"/>
            <a:ext cx="8502178" cy="19101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E.g.:</a:t>
            </a:r>
          </a:p>
          <a:p>
            <a:r>
              <a:rPr lang="en-US" sz="2400" b="1" dirty="0" smtClean="0"/>
              <a:t>Sys </a:t>
            </a:r>
            <a:r>
              <a:rPr lang="mr-IN" sz="2400" dirty="0" smtClean="0"/>
              <a:t>–</a:t>
            </a:r>
            <a:r>
              <a:rPr lang="en-US" sz="2400" dirty="0" smtClean="0"/>
              <a:t> used to understand and manipulate the system</a:t>
            </a:r>
          </a:p>
          <a:p>
            <a:r>
              <a:rPr lang="en-US" sz="2400" b="1" dirty="0" err="1" smtClean="0"/>
              <a:t>NumPy</a:t>
            </a:r>
            <a:r>
              <a:rPr lang="en-US" sz="2400" dirty="0" smtClean="0"/>
              <a:t> </a:t>
            </a:r>
            <a:r>
              <a:rPr lang="mr-IN" sz="2400" dirty="0" smtClean="0"/>
              <a:t>–</a:t>
            </a:r>
            <a:r>
              <a:rPr lang="en-US" sz="2400" dirty="0" smtClean="0"/>
              <a:t> used for large, multidimensional arrays &amp; matrices</a:t>
            </a:r>
          </a:p>
          <a:p>
            <a:r>
              <a:rPr lang="en-US" sz="2400" b="1" dirty="0"/>
              <a:t>P</a:t>
            </a:r>
            <a:r>
              <a:rPr lang="en-US" sz="2400" b="1" dirty="0" smtClean="0"/>
              <a:t>andas</a:t>
            </a:r>
            <a:r>
              <a:rPr lang="en-US" sz="2400" dirty="0" smtClean="0"/>
              <a:t> - </a:t>
            </a:r>
            <a:r>
              <a:rPr lang="en-US" sz="2400" dirty="0"/>
              <a:t>providing high-performance, easy-to-use data structures and data analysis tools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785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Import, import as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31136" y="4062032"/>
            <a:ext cx="3583877" cy="19101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err="1" smtClean="0"/>
              <a:t>Eg</a:t>
            </a:r>
            <a:r>
              <a:rPr lang="en-US" sz="2800" dirty="0" smtClean="0"/>
              <a:t>.: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&gt;&gt;&gt; import sys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&gt;&gt;&gt; import </a:t>
            </a:r>
            <a:r>
              <a:rPr lang="en-US" sz="2800" dirty="0" err="1" smtClean="0"/>
              <a:t>numpy</a:t>
            </a:r>
            <a:endParaRPr lang="en-US" sz="2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&gt;&gt;&gt; import pandas </a:t>
            </a:r>
            <a:endParaRPr lang="en-US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0" y="4062033"/>
            <a:ext cx="4145851" cy="19101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err="1" smtClean="0"/>
              <a:t>Eg</a:t>
            </a:r>
            <a:r>
              <a:rPr lang="en-US" sz="2800" dirty="0" smtClean="0"/>
              <a:t>.: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&gt;&gt;&gt; import sys as 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&gt;&gt;&gt; import </a:t>
            </a:r>
            <a:r>
              <a:rPr lang="en-US" sz="2800" dirty="0" err="1" smtClean="0"/>
              <a:t>numpy</a:t>
            </a:r>
            <a:r>
              <a:rPr lang="en-US" sz="2800" dirty="0" smtClean="0"/>
              <a:t> as np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&gt;&gt;&gt; import pandas as </a:t>
            </a:r>
            <a:r>
              <a:rPr lang="en-US" sz="2800" dirty="0" err="1" smtClean="0"/>
              <a:t>pd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48733" y="2371347"/>
            <a:ext cx="7094534" cy="19101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 smtClean="0">
                <a:solidFill>
                  <a:srgbClr val="7030A0"/>
                </a:solidFill>
              </a:rPr>
              <a:t>import</a:t>
            </a:r>
            <a:r>
              <a:rPr lang="en-US" sz="3600" dirty="0" smtClean="0"/>
              <a:t> </a:t>
            </a:r>
            <a:r>
              <a:rPr lang="en-US" sz="3600" dirty="0" err="1" smtClean="0"/>
              <a:t>moduleName</a:t>
            </a:r>
            <a:endParaRPr lang="en-US" sz="3600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7030A0"/>
                </a:solidFill>
              </a:rPr>
              <a:t>i</a:t>
            </a:r>
            <a:r>
              <a:rPr lang="en-US" sz="3600" dirty="0" smtClean="0">
                <a:solidFill>
                  <a:srgbClr val="7030A0"/>
                </a:solidFill>
              </a:rPr>
              <a:t>mport</a:t>
            </a:r>
            <a:r>
              <a:rPr lang="en-US" sz="3600" dirty="0" smtClean="0"/>
              <a:t> </a:t>
            </a:r>
            <a:r>
              <a:rPr lang="en-US" sz="3600" dirty="0" err="1" smtClean="0"/>
              <a:t>moduleName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7030A0"/>
                </a:solidFill>
              </a:rPr>
              <a:t>as</a:t>
            </a:r>
            <a:r>
              <a:rPr lang="en-US" sz="3600" dirty="0" smtClean="0"/>
              <a:t> name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95865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within modules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12123" y="2537394"/>
            <a:ext cx="7094534" cy="2382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7030A0"/>
                </a:solidFill>
              </a:rPr>
              <a:t>import</a:t>
            </a:r>
            <a:r>
              <a:rPr lang="en-US" sz="2400" dirty="0" smtClean="0"/>
              <a:t> </a:t>
            </a:r>
            <a:r>
              <a:rPr lang="en-US" sz="2400" dirty="0" err="1" smtClean="0"/>
              <a:t>moduleName</a:t>
            </a:r>
            <a:r>
              <a:rPr lang="en-US" sz="2400" dirty="0" smtClean="0"/>
              <a:t>: </a:t>
            </a:r>
            <a:r>
              <a:rPr lang="en-US" sz="3600" dirty="0" err="1" smtClean="0"/>
              <a:t>moduleName.functionName</a:t>
            </a:r>
            <a:r>
              <a:rPr lang="en-US" sz="3600" dirty="0" smtClean="0"/>
              <a:t>()</a:t>
            </a:r>
          </a:p>
          <a:p>
            <a:r>
              <a:rPr lang="en-US" sz="2400" dirty="0">
                <a:solidFill>
                  <a:srgbClr val="7030A0"/>
                </a:solidFill>
              </a:rPr>
              <a:t>i</a:t>
            </a:r>
            <a:r>
              <a:rPr lang="en-US" sz="2400" dirty="0" smtClean="0">
                <a:solidFill>
                  <a:srgbClr val="7030A0"/>
                </a:solidFill>
              </a:rPr>
              <a:t>mport</a:t>
            </a:r>
            <a:r>
              <a:rPr lang="en-US" sz="2400" dirty="0" smtClean="0"/>
              <a:t> </a:t>
            </a:r>
            <a:r>
              <a:rPr lang="en-US" sz="2400" dirty="0" err="1" smtClean="0"/>
              <a:t>moduleName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as</a:t>
            </a:r>
            <a:r>
              <a:rPr lang="en-US" sz="2400" dirty="0" smtClean="0"/>
              <a:t> name: </a:t>
            </a:r>
            <a:r>
              <a:rPr lang="en-US" sz="3600" dirty="0" err="1" smtClean="0"/>
              <a:t>name.functionName</a:t>
            </a:r>
            <a:r>
              <a:rPr lang="en-US" sz="3600" dirty="0" smtClean="0"/>
              <a:t>()</a:t>
            </a:r>
            <a:endParaRPr lang="en-US" sz="36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512123" y="5230886"/>
            <a:ext cx="3583877" cy="19101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E.g.: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o = </a:t>
            </a:r>
            <a:r>
              <a:rPr lang="en-US" sz="2400" dirty="0" err="1" smtClean="0"/>
              <a:t>os.systems</a:t>
            </a:r>
            <a:r>
              <a:rPr lang="en-US" sz="2400" dirty="0" smtClean="0"/>
              <a:t>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1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within modules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31136" y="4782857"/>
            <a:ext cx="8093241" cy="19101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E.g.: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&gt;&gt;&gt; from </a:t>
            </a:r>
            <a:r>
              <a:rPr lang="en-US" sz="2800" dirty="0" err="1" smtClean="0"/>
              <a:t>os</a:t>
            </a:r>
            <a:r>
              <a:rPr lang="en-US" sz="2800" dirty="0" smtClean="0"/>
              <a:t> import system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&gt;&gt;&gt; from </a:t>
            </a:r>
            <a:r>
              <a:rPr lang="en-US" sz="2800" dirty="0" err="1" smtClean="0"/>
              <a:t>numpy</a:t>
            </a:r>
            <a:r>
              <a:rPr lang="en-US" sz="2800" dirty="0" smtClean="0"/>
              <a:t> import array, </a:t>
            </a:r>
            <a:r>
              <a:rPr lang="en-US" sz="2800" dirty="0" err="1" smtClean="0"/>
              <a:t>arange</a:t>
            </a:r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49086" y="2666257"/>
            <a:ext cx="11582400" cy="8018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7030A0"/>
                </a:solidFill>
              </a:rPr>
              <a:t>from</a:t>
            </a:r>
            <a:r>
              <a:rPr lang="en-US" sz="3600" dirty="0" smtClean="0"/>
              <a:t> </a:t>
            </a:r>
            <a:r>
              <a:rPr lang="en-US" sz="3600" dirty="0" err="1" smtClean="0"/>
              <a:t>moduleName</a:t>
            </a:r>
            <a:r>
              <a:rPr lang="en-US" sz="3600" dirty="0"/>
              <a:t> </a:t>
            </a:r>
            <a:r>
              <a:rPr lang="en-US" sz="3600" dirty="0" smtClean="0">
                <a:solidFill>
                  <a:srgbClr val="7030A0"/>
                </a:solidFill>
              </a:rPr>
              <a:t>import</a:t>
            </a:r>
            <a:r>
              <a:rPr lang="en-US" sz="3600" dirty="0" smtClean="0"/>
              <a:t> </a:t>
            </a:r>
            <a:r>
              <a:rPr lang="en-US" sz="3600" dirty="0" err="1" smtClean="0"/>
              <a:t>functionOne</a:t>
            </a:r>
            <a:r>
              <a:rPr lang="en-US" sz="3600" dirty="0" smtClean="0"/>
              <a:t>, </a:t>
            </a:r>
            <a:r>
              <a:rPr lang="en-US" sz="3600" dirty="0" err="1" smtClean="0"/>
              <a:t>functionTwo</a:t>
            </a:r>
            <a:endParaRPr lang="en-US" sz="3600" dirty="0" smtClean="0"/>
          </a:p>
          <a:p>
            <a:r>
              <a:rPr lang="en-US" sz="3600" dirty="0" smtClean="0">
                <a:solidFill>
                  <a:srgbClr val="7030A0"/>
                </a:solidFill>
              </a:rPr>
              <a:t>from</a:t>
            </a:r>
            <a:r>
              <a:rPr lang="en-US" sz="3600" dirty="0" smtClean="0"/>
              <a:t> </a:t>
            </a:r>
            <a:r>
              <a:rPr lang="en-US" sz="3600" dirty="0" err="1" smtClean="0"/>
              <a:t>moduleName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7030A0"/>
                </a:solidFill>
              </a:rPr>
              <a:t>import</a:t>
            </a:r>
            <a:r>
              <a:rPr lang="en-US" sz="3600" dirty="0" smtClean="0"/>
              <a:t> *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653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 module, </a:t>
            </a:r>
            <a:r>
              <a:rPr lang="en-US" dirty="0" err="1" smtClean="0"/>
              <a:t>sys.path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8203" y="2705777"/>
            <a:ext cx="6273908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</a:t>
            </a:r>
            <a:r>
              <a:rPr lang="en-US" sz="3600" dirty="0" smtClean="0"/>
              <a:t>mport sys</a:t>
            </a:r>
          </a:p>
          <a:p>
            <a:pPr marL="0" indent="0">
              <a:buNone/>
            </a:pPr>
            <a:r>
              <a:rPr lang="en-US" sz="3600" dirty="0"/>
              <a:t>p</a:t>
            </a:r>
            <a:r>
              <a:rPr lang="en-US" sz="3600" dirty="0" smtClean="0"/>
              <a:t>rint(</a:t>
            </a:r>
            <a:r>
              <a:rPr lang="en-US" sz="3600" dirty="0" err="1" smtClean="0"/>
              <a:t>sys.path</a:t>
            </a:r>
            <a:r>
              <a:rPr lang="en-US" sz="3600" dirty="0" smtClean="0"/>
              <a:t>)</a:t>
            </a:r>
          </a:p>
          <a:p>
            <a:pPr marL="0" indent="0">
              <a:buNone/>
            </a:pPr>
            <a:r>
              <a:rPr lang="en-US" sz="3600" dirty="0" err="1" smtClean="0"/>
              <a:t>Sys.path.append</a:t>
            </a:r>
            <a:r>
              <a:rPr lang="en-US" sz="3600" dirty="0" smtClean="0"/>
              <a:t>(‘custom path’)</a:t>
            </a:r>
          </a:p>
          <a:p>
            <a:pPr marL="0" indent="0">
              <a:buNone/>
            </a:pPr>
            <a:r>
              <a:rPr lang="en-US" sz="3600" dirty="0"/>
              <a:t>p</a:t>
            </a:r>
            <a:r>
              <a:rPr lang="en-US" sz="3600" dirty="0" smtClean="0"/>
              <a:t>rint(</a:t>
            </a:r>
            <a:r>
              <a:rPr lang="en-US" sz="3600" dirty="0" err="1" smtClean="0"/>
              <a:t>sys.path</a:t>
            </a:r>
            <a:r>
              <a:rPr lang="en-US" sz="3600" dirty="0" smtClean="0"/>
              <a:t>)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72111" y="3307307"/>
            <a:ext cx="3382156" cy="9081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Prints the list of locations that the system path could import from.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472111" y="4090266"/>
            <a:ext cx="3382156" cy="677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Adds a custom path to the </a:t>
            </a:r>
            <a:r>
              <a:rPr lang="en-US" dirty="0" err="1" smtClean="0"/>
              <a:t>sys.path</a:t>
            </a:r>
            <a:r>
              <a:rPr lang="en-US" dirty="0" smtClean="0"/>
              <a:t> list of locations.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472111" y="2788808"/>
            <a:ext cx="3382156" cy="9081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Imports the sys module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472111" y="4890093"/>
            <a:ext cx="3382156" cy="677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Prints the list of locations that the system path could import </a:t>
            </a:r>
            <a:r>
              <a:rPr lang="en-US" dirty="0" smtClean="0"/>
              <a:t>from, the latest path should be added.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604000" y="2980267"/>
            <a:ext cx="6773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604000" y="3696939"/>
            <a:ext cx="6773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5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your own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461422"/>
            <a:ext cx="7729728" cy="154819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Save in IDLE,</a:t>
            </a:r>
          </a:p>
          <a:p>
            <a:r>
              <a:rPr lang="en-US" sz="3600" dirty="0" smtClean="0"/>
              <a:t>Should have .</a:t>
            </a:r>
            <a:r>
              <a:rPr lang="en-US" sz="3600" dirty="0" err="1" smtClean="0"/>
              <a:t>py</a:t>
            </a:r>
            <a:r>
              <a:rPr lang="en-US" sz="3600" dirty="0" smtClean="0"/>
              <a:t> ending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964" y="4470027"/>
            <a:ext cx="2882900" cy="142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113" y="4292226"/>
            <a:ext cx="4108769" cy="186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60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your own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319867"/>
            <a:ext cx="7729728" cy="1026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Open another new .</a:t>
            </a:r>
            <a:r>
              <a:rPr lang="en-US" sz="2400" dirty="0" err="1" smtClean="0"/>
              <a:t>py</a:t>
            </a:r>
            <a:r>
              <a:rPr lang="en-US" sz="2400" dirty="0" smtClean="0"/>
              <a:t> file to import your module!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3143" y="3721026"/>
            <a:ext cx="10885714" cy="19101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 smtClean="0">
                <a:solidFill>
                  <a:srgbClr val="7030A0"/>
                </a:solidFill>
              </a:rPr>
              <a:t>import</a:t>
            </a:r>
            <a:r>
              <a:rPr lang="en-US" sz="3600" dirty="0" smtClean="0"/>
              <a:t> </a:t>
            </a:r>
            <a:r>
              <a:rPr lang="en-US" sz="3600" dirty="0" err="1" smtClean="0"/>
              <a:t>moduleName</a:t>
            </a:r>
            <a:endParaRPr lang="en-US" sz="3600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7030A0"/>
                </a:solidFill>
              </a:rPr>
              <a:t>i</a:t>
            </a:r>
            <a:r>
              <a:rPr lang="en-US" sz="3600" dirty="0" smtClean="0">
                <a:solidFill>
                  <a:srgbClr val="7030A0"/>
                </a:solidFill>
              </a:rPr>
              <a:t>mport</a:t>
            </a:r>
            <a:r>
              <a:rPr lang="en-US" sz="3600" dirty="0" smtClean="0"/>
              <a:t> </a:t>
            </a:r>
            <a:r>
              <a:rPr lang="en-US" sz="3600" dirty="0" err="1" smtClean="0"/>
              <a:t>moduleName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7030A0"/>
                </a:solidFill>
              </a:rPr>
              <a:t>as</a:t>
            </a:r>
            <a:r>
              <a:rPr lang="en-US" sz="3600" dirty="0" smtClean="0"/>
              <a:t> name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7030A0"/>
                </a:solidFill>
              </a:rPr>
              <a:t>from</a:t>
            </a:r>
            <a:r>
              <a:rPr lang="en-US" sz="3600" dirty="0"/>
              <a:t> </a:t>
            </a:r>
            <a:r>
              <a:rPr lang="en-US" sz="3600" dirty="0" err="1"/>
              <a:t>moduleName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7030A0"/>
                </a:solidFill>
              </a:rPr>
              <a:t>import</a:t>
            </a:r>
            <a:r>
              <a:rPr lang="en-US" sz="3600" dirty="0"/>
              <a:t> </a:t>
            </a:r>
            <a:r>
              <a:rPr lang="en-US" sz="3600" dirty="0" err="1"/>
              <a:t>functionOne</a:t>
            </a:r>
            <a:r>
              <a:rPr lang="en-US" sz="3600" dirty="0"/>
              <a:t>, </a:t>
            </a:r>
            <a:r>
              <a:rPr lang="en-US" sz="3600" dirty="0" err="1"/>
              <a:t>functionTwo</a:t>
            </a:r>
            <a:r>
              <a:rPr lang="en-US" sz="3600" dirty="0"/>
              <a:t>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9211958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2820</TotalTime>
  <Words>291</Words>
  <Application>Microsoft Macintosh PowerPoint</Application>
  <PresentationFormat>Widescreen</PresentationFormat>
  <Paragraphs>57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Gill Sans MT</vt:lpstr>
      <vt:lpstr>Mangal</vt:lpstr>
      <vt:lpstr>Arial</vt:lpstr>
      <vt:lpstr>Parcel</vt:lpstr>
      <vt:lpstr>V. Modules</vt:lpstr>
      <vt:lpstr>Modules</vt:lpstr>
      <vt:lpstr>Python standard libraries</vt:lpstr>
      <vt:lpstr>Import, import as</vt:lpstr>
      <vt:lpstr>Functions within modules</vt:lpstr>
      <vt:lpstr>Functions within modules</vt:lpstr>
      <vt:lpstr>Sys module, sys.path</vt:lpstr>
      <vt:lpstr>Writing your own module</vt:lpstr>
      <vt:lpstr>Importing your own modules</vt:lpstr>
      <vt:lpstr>Example. himodule</vt:lpstr>
      <vt:lpstr>Ex. himodule</vt:lpstr>
      <vt:lpstr>Import your own modules!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V. Modules</dc:title>
  <dc:creator>Jie Cai</dc:creator>
  <cp:lastModifiedBy>Jie Cai</cp:lastModifiedBy>
  <cp:revision>40</cp:revision>
  <dcterms:created xsi:type="dcterms:W3CDTF">2017-06-27T09:00:06Z</dcterms:created>
  <dcterms:modified xsi:type="dcterms:W3CDTF">2017-06-29T08:00:20Z</dcterms:modified>
</cp:coreProperties>
</file>