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1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8DE5-3347-B147-A827-29FB8D1BCF3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7941-91AE-2E4B-BADC-D24358EB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iecai1997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iecai1997/duke-MBB-hackathon-data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Duke VS Opponent Basketball Average Stats (2018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0038"/>
            <a:ext cx="9144000" cy="1655762"/>
          </a:xfrm>
        </p:spPr>
        <p:txBody>
          <a:bodyPr/>
          <a:lstStyle/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,</a:t>
            </a:r>
            <a:r>
              <a:rPr lang="en-US" dirty="0" smtClean="0"/>
              <a:t> Nathan Blaise Lewis, </a:t>
            </a:r>
            <a:r>
              <a:rPr lang="en-US" dirty="0" smtClean="0"/>
              <a:t>Cody Li, Blaire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563"/>
            <a:ext cx="9144000" cy="935037"/>
          </a:xfrm>
        </p:spPr>
        <p:txBody>
          <a:bodyPr>
            <a:normAutofit/>
          </a:bodyPr>
          <a:lstStyle/>
          <a:p>
            <a:r>
              <a:rPr lang="en-US" smtClean="0"/>
              <a:t>Focus: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043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How can we use recent Duke &amp; opponent playing </a:t>
            </a:r>
            <a:r>
              <a:rPr lang="en-US" sz="3600" smtClean="0"/>
              <a:t>statistics to compare </a:t>
            </a:r>
            <a:r>
              <a:rPr lang="en-US" sz="3600" dirty="0" smtClean="0"/>
              <a:t>strengths/weaknesses?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3600" dirty="0" smtClean="0"/>
              <a:t>How can we use these statistics to help Duke come up with tactics against each of the opponent teams?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11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0538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Focus on Summary Game Statistics for Each Team: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Field goal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3 point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Free throws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Rebounds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Assists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Blocks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Steals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400" dirty="0" smtClean="0"/>
              <a:t>Personal Fouls</a:t>
            </a:r>
          </a:p>
          <a:p>
            <a:pPr marL="800100" lvl="1" indent="-342900" algn="l">
              <a:buFont typeface="Arial" charset="0"/>
              <a:buChar char="•"/>
            </a:pPr>
            <a:endParaRPr lang="en-US" sz="2400" dirty="0" smtClean="0"/>
          </a:p>
          <a:p>
            <a:pPr algn="l"/>
            <a:r>
              <a:rPr lang="en-US" i="1" dirty="0" smtClean="0"/>
              <a:t>*all variables represent average/per game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36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 smtClean="0"/>
              <a:t>Data Matching: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0538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Match by </a:t>
            </a:r>
            <a:r>
              <a:rPr lang="en-US" b="1" dirty="0" err="1" smtClean="0"/>
              <a:t>opponentid</a:t>
            </a:r>
            <a:r>
              <a:rPr lang="en-US" dirty="0" smtClean="0"/>
              <a:t>, this way we can see on average how Duke plays against each of the opponent teams individually.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0" y="3055065"/>
            <a:ext cx="11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Duke_data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1656" y="3055065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Opponent_data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45745"/>
              </p:ext>
            </p:extLst>
          </p:nvPr>
        </p:nvGraphicFramePr>
        <p:xfrm>
          <a:off x="1002396" y="3703638"/>
          <a:ext cx="4165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</a:tblGrid>
              <a:tr h="338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</a:t>
                      </a:r>
                      <a:endParaRPr lang="en-US" dirty="0"/>
                    </a:p>
                  </a:txBody>
                  <a:tcPr/>
                </a:tc>
              </a:tr>
              <a:tr h="338270">
                <a:tc>
                  <a:txBody>
                    <a:bodyPr/>
                    <a:lstStyle/>
                    <a:p>
                      <a:r>
                        <a:rPr lang="en-US" dirty="0" smtClean="0"/>
                        <a:t>Elon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38270">
                <a:tc>
                  <a:txBody>
                    <a:bodyPr/>
                    <a:lstStyle/>
                    <a:p>
                      <a:r>
                        <a:rPr lang="en-US" dirty="0" smtClean="0"/>
                        <a:t>NC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52217"/>
              </p:ext>
            </p:extLst>
          </p:nvPr>
        </p:nvGraphicFramePr>
        <p:xfrm>
          <a:off x="6427104" y="3703638"/>
          <a:ext cx="4356100" cy="110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25"/>
                <a:gridCol w="1089025"/>
                <a:gridCol w="1089025"/>
                <a:gridCol w="1089025"/>
              </a:tblGrid>
              <a:tr h="3769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ast</a:t>
                      </a:r>
                      <a:endParaRPr lang="en-US" dirty="0"/>
                    </a:p>
                  </a:txBody>
                  <a:tcPr/>
                </a:tc>
              </a:tr>
              <a:tr h="338270">
                <a:tc>
                  <a:txBody>
                    <a:bodyPr/>
                    <a:lstStyle/>
                    <a:p>
                      <a:r>
                        <a:rPr lang="en-US" dirty="0" smtClean="0"/>
                        <a:t>Elon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38270">
                <a:tc>
                  <a:txBody>
                    <a:bodyPr/>
                    <a:lstStyle/>
                    <a:p>
                      <a:r>
                        <a:rPr lang="en-US" dirty="0" smtClean="0"/>
                        <a:t>NC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410200" y="4241800"/>
            <a:ext cx="7366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4635500"/>
            <a:ext cx="7366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524000" y="53359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err="1" smtClean="0"/>
              <a:t>Eg</a:t>
            </a:r>
            <a:r>
              <a:rPr lang="en-US" i="1" dirty="0" smtClean="0"/>
              <a:t>. When Duke and Elon plays, on average Duke has 31 field goals and 23 assists per game, while on average Elon has 26 field goals and 15 assists per game.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497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Visualization: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1785938"/>
            <a:ext cx="4699000" cy="44497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Visualization Choice - Radar Graph</a:t>
            </a:r>
            <a:endParaRPr lang="en-US" b="1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Comprehensive of all variables of interest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Clearly compares the strengths &amp; weaknesses of Duke vs opponent team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Overall visually pleasing &amp; simplistic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785938"/>
            <a:ext cx="5268126" cy="46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 smtClean="0"/>
              <a:t>Web-app Preview: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314700"/>
            <a:ext cx="10045700" cy="9271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hlinkClick r:id="rId2"/>
              </a:rPr>
              <a:t>http://jiecai1997.github.io/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5379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314700"/>
            <a:ext cx="10045700" cy="9271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hlinkClick r:id="rId2"/>
              </a:rPr>
              <a:t>https://</a:t>
            </a:r>
            <a:r>
              <a:rPr lang="en-US" sz="4800" b="1" dirty="0" err="1" smtClean="0">
                <a:hlinkClick r:id="rId2"/>
              </a:rPr>
              <a:t>github.com</a:t>
            </a:r>
            <a:r>
              <a:rPr lang="en-US" sz="4800" b="1" dirty="0" smtClean="0">
                <a:hlinkClick r:id="rId2"/>
              </a:rPr>
              <a:t>/jiecai1997/duke-MBB-hackathon-</a:t>
            </a:r>
            <a:r>
              <a:rPr lang="en-US" sz="4800" b="1" dirty="0" err="1" smtClean="0">
                <a:hlinkClick r:id="rId2"/>
              </a:rPr>
              <a:t>datavis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97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218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Duke VS Opponent Basketball Average Stats (2018)</vt:lpstr>
      <vt:lpstr>Focus:</vt:lpstr>
      <vt:lpstr>Data Cleaning:</vt:lpstr>
      <vt:lpstr>Data Matching:</vt:lpstr>
      <vt:lpstr>Data Visualization:</vt:lpstr>
      <vt:lpstr>Web-app Preview:</vt:lpstr>
      <vt:lpstr>Github Link: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VS Opponent Basketball Average Stats (2018)</dc:title>
  <dc:creator>Jie Cai</dc:creator>
  <cp:lastModifiedBy>Jie Cai</cp:lastModifiedBy>
  <cp:revision>7</cp:revision>
  <dcterms:created xsi:type="dcterms:W3CDTF">2018-02-11T17:51:57Z</dcterms:created>
  <dcterms:modified xsi:type="dcterms:W3CDTF">2018-02-11T18:16:10Z</dcterms:modified>
</cp:coreProperties>
</file>